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comments/comment5.xml" ContentType="application/vnd.openxmlformats-officedocument.presentationml.comments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96" r:id="rId3"/>
    <p:sldId id="299" r:id="rId4"/>
    <p:sldId id="298" r:id="rId5"/>
    <p:sldId id="300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2" r:id="rId15"/>
    <p:sldId id="310" r:id="rId16"/>
    <p:sldId id="311" r:id="rId17"/>
    <p:sldId id="313" r:id="rId18"/>
    <p:sldId id="316" r:id="rId19"/>
    <p:sldId id="317" r:id="rId20"/>
    <p:sldId id="319" r:id="rId21"/>
    <p:sldId id="318" r:id="rId22"/>
    <p:sldId id="320" r:id="rId23"/>
    <p:sldId id="321" r:id="rId24"/>
    <p:sldId id="322" r:id="rId25"/>
    <p:sldId id="323" r:id="rId26"/>
    <p:sldId id="326" r:id="rId27"/>
    <p:sldId id="329" r:id="rId28"/>
    <p:sldId id="328" r:id="rId29"/>
    <p:sldId id="331" r:id="rId30"/>
    <p:sldId id="330" r:id="rId31"/>
    <p:sldId id="332" r:id="rId32"/>
    <p:sldId id="31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유진" initials="송" lastIdx="9" clrIdx="0">
    <p:extLst>
      <p:ext uri="{19B8F6BF-5375-455C-9EA6-DF929625EA0E}">
        <p15:presenceInfo xmlns:p15="http://schemas.microsoft.com/office/powerpoint/2012/main" userId="S::songij4@gc.gachon.ac.kr::f2a9d531-463c-459e-95e2-cd4908d1e8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BFA00"/>
    <a:srgbClr val="C7CF00"/>
    <a:srgbClr val="FF7E79"/>
    <a:srgbClr val="FD6270"/>
    <a:srgbClr val="59595A"/>
    <a:srgbClr val="563FE1"/>
    <a:srgbClr val="43709C"/>
    <a:srgbClr val="FD5A5D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2" autoAdjust="0"/>
    <p:restoredTop sz="94664"/>
  </p:normalViewPr>
  <p:slideViewPr>
    <p:cSldViewPr snapToGrid="0">
      <p:cViewPr>
        <p:scale>
          <a:sx n="126" d="100"/>
          <a:sy n="126" d="100"/>
        </p:scale>
        <p:origin x="28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31T17:03:38.933" idx="3">
    <p:pos x="1103" y="2326"/>
    <p:text>Client -&gt; 트랜잭션에 대한 read/write set이 맞는지</p:text>
    <p:extLst>
      <p:ext uri="{C676402C-5697-4E1C-873F-D02D1690AC5C}">
        <p15:threadingInfo xmlns:p15="http://schemas.microsoft.com/office/powerpoint/2012/main" timeZoneBias="-540"/>
      </p:ext>
    </p:extLst>
  </p:cm>
  <p:cm authorId="1" dt="2019-03-31T17:04:32.167" idx="4">
    <p:pos x="1103" y="2462"/>
    <p:text>Peer -&gt; 자신이 endorsing peer이면 자신의 디지털 인증서와 함께 트랜잭션을 보증함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31T16:46:17.448" idx="2">
    <p:pos x="3445" y="2304"/>
    <p:text>예를 들어서 트래잭션을 보낼 때 입력에 대한 결과값과andorsing peer가 자신의 디지털 인증서를 통해서 보증을 해주는데 이때 andorsing peer만 가능하니까 그것을 잘 봐야함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31T18:49:36.956" idx="5">
    <p:pos x="7515" y="347"/>
    <p:text>openssl은 웹브라우저와 서버 간의 통신을 암호화하는 오픈소스 라이브러리임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31T18:49:36.956" idx="5">
    <p:pos x="5994" y="362"/>
    <p:text>openssl은 웹브라우저와 서버 간의 통신을 암호화하는 오픈소스 라이브러리임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4T13:34:59.298" idx="8">
    <p:pos x="6977" y="1715"/>
    <p:text>.pem 인증서파일</p:text>
    <p:extLst>
      <p:ext uri="{C676402C-5697-4E1C-873F-D02D1690AC5C}">
        <p15:threadingInfo xmlns:p15="http://schemas.microsoft.com/office/powerpoint/2012/main" timeZoneBias="-540"/>
      </p:ext>
    </p:extLst>
  </p:cm>
  <p:cm authorId="1" dt="2019-04-04T13:38:33.011" idx="9">
    <p:pos x="6977" y="1851"/>
    <p:text>TLS 프로토콜을 사용하면 두 당사자가 기밀성과 데이터 무결성이 보장된 상태로 서로 식별 및 인증하고 통신할 수 있음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31T18:49:36.956" idx="5">
    <p:pos x="7515" y="347"/>
    <p:text>openssl은 웹브라우저와 서버 간의 통신을 암호화하는 오픈소스 라이브러리임</p:text>
    <p:extLst>
      <p:ext uri="{C676402C-5697-4E1C-873F-D02D1690AC5C}">
        <p15:threadingInfo xmlns:p15="http://schemas.microsoft.com/office/powerpoint/2012/main" timeZoneBias="-54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1T09:12:4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97 24575,'11'-7'0,"-3"-4"0,2 3 0,-2-6 0,-1 6 0,0-2 0,-3 3 0,2 0 0,-3 0 0,1 0 0,2 3 0,-5-2 0,5 12 0,-5-1 0,3 10 0,-4 0 0,0 0 0,0 4 0,-4 1 0,3 0 0,-3 3 0,4-2 0,0 3 0,0-4 0,0-1 0,0-8 0,0 0 0,0-4 0,0 0 0,0 3 0,0 1 0,0 4 0,0 0 0,0-3 0,0-2 0,0-3 0,4 0 0,-4-3 0,3-1 0</inkml:trace>
  <inkml:trace contextRef="#ctx0" brushRef="#br0" timeOffset="731">0 387 24575,'10'0'0,"6"0"0,0 0 0,3 0 0,-4 0 0,-4 0 0,4 0 0,-8 3 0,4-2 0,-1 2 0,2-3 0,7 0 0,-7 0 0,6 0 0,-10 0 0,2 0 0,-6 3 0,2-2 0,-2 5 0,3-6 0,0 6 0,-3-2 0,2 0 0,-3-1 0,1-3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27:1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24575,'7'0'0,"1"1"0,4 6 0,2 1 0,-2 3 0,3 1 0,5 4 0,-4-1 0,4 1 0,-5-1 0,0 0 0,-4-6 0,0 5 0,0-6 0,1 7 0,9 11 0,-3-4 0,4 13 0,-5-4 0,-4-5 0,4 7 0,-5-11 0,5 8 0,-4-5 0,2 2 0,-6-2 0,6 3 0,-5-3 0,1-1 0,1 1 0,-3 0 0,3 0 0,-7-8 0,6 6 0,-9-7 0,8 5 0,-5-1 0,3-1 0,-1-3 0,2 8 0,2 8 0,3 6 0,-1 6 0,0-17 0,-4 11 0,-2-19 0,-1 21 0,1-14 0,-6-1 0,2-1 0,1 8 0,1 0 0,-1 2 0,4 4 0,-3 1 0,5 9 0,-5 0 0,-1-12 0,-4-7 0,0-4 0,0 0 0,0 0 0,0 4 0,0 2 0,0 15 0,0-7 0,0-2 0,0 7 0,0-4 0,-3 5 0,2-13 0,-3-9 0,0-1 0,3 0 0,-3 11 0,4-11 0,-3 7 0,-2 1 0,0-4 0,-3 8 0,0 3 0,-2 5 0,-3 6 0,-1-1 0,0 1 0,-1-7 0,-2-5 0,4-1 0,0-14 0,0 8 0,2-13 0,2 8 0,-2-8 0,6 4 0,-2-5 0,3 1 0,-8 10 0,0-4 0,-1 6 0,-2-5 0,2-6 0,-2 2 0,-1-3 0,0 3 0,1-2 0,-2 6 0,5-6 0,-3 2 0,3-3 0,-9 4 0,8-4 0,-3 1 0,-2 4 0,5-7 0,-6 8 0,4-7 0,7 0 0,-7 1 0,3 3 0,-8-2 0,3 3 0,-3-8 0,5-1 0,3-3 0,1-4 0,0 2 0,0 2 0,-1 0 0,5 3 0,0-7 0,4 2 0,-5-2 0,1 3 0,0 0 0,0-3 0,3 2 0,-2-5 0,5 2 0,-2-3 0</inkml:trace>
  <inkml:trace contextRef="#ctx0" brushRef="#br0" timeOffset="1908">721 1689 24575,'16'0'0,"3"0"0,7-4 0,10 3 0,11-7 0,-3 7 0,33-4 0,-16 5 0,34 0 0,-12 0-688,14 0 688,2 0 0,-19 0 0,-22 0 0,0 0 0,12 0 0,-18 0 0,0 0-198,16 0 198,27 0 0,-28 0 0,28 0 0,-27 0 0,0 0 0,-2 0 0,1 0 0,-5 0 0,4 0 0,-12 5 0,-11-4 681,-8 3-681,-14-1 205,-9 1-205,-5 3 0,-7 4 0,-4 5 0,0 5 0,-8-1 0,-1 4 0,-3-3 0,0 3 0,-1 1 0,5-4 0,-4 3 0,7-8 0,-2 3 0,-1-7 0,7-1 0,-5-4 0,6-3 0,0 3 0,-2-7 0,2 3 0,-3-3 0,0-3 0,-4-4 0,6-9 0,-5-5 0,5 0 0,-4-13 0,-4 1 0,3-9 0,-3-4 0,3-1 0,1-2 0,3 1 0,2 7 0,4 11 0,0 0 0,0 9 0,-4-3 0,3 8 0,-3-4 0,4 5 0,0 3 0,0 1 0,0 4 0,0-4 0,0 3 0,0-3 0,0 1 0,0 2 0,0-3 0,0 4 0,0 0 0,4 3 0,-4 4 0,7 3 0,0 8 0,5 1 0,0 3 0,2 0 0,-6-3 0,7 7 0,-2-2 0,8 17 0,3 9 0,11 13 0,-5-5 0,-4-8 0,-5-12 0,-8-6 0,-1-8 0,-4-2 0,-5-8 0,-3-4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28:0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586 0 24575,'0'0'0</inkml:trace>
  <inkml:trace contextRef="#ctx0" brushRef="#br0" timeOffset="1758">579 7 24575,'3'7'0,"2"4"0,2 1 0,0-1 0,1 4 0,-1-4 0,1 1 0,-1 2 0,1-2 0,-1 0 0,1 2 0,3 2 0,1 4 0,5 5 0,0 5 0,4-4 0,-3 4 0,-1-4 0,-2-6 0,-6-4 0,2 3 0,-4-7 0,1 8 0,0-5 0,0 5 0,3-4 0,-2 15 0,6-9 0,-5 14 0,2-10 0,-4 9 0,1-9 0,-1 3 0,0-8 0,-3-2 0,2 6 0,-3-4 0,5 9 0,-4-5 0,-2-1 0,1 12 0,-3-8 0,6 12 0,-6-4 0,7 1 0,-7 9 0,7-9 0,-7 3 0,7-4 0,-7-6 0,3 4 0,-4-15 0,4 13 0,-4-9 0,4 45 0,-4-13 0,0 11 0,0-10 0,0-17 0,0 26 0,0-9 0,0 10 0,0-6 0,0-11 0,0-7 0,-3-12 0,-6-6 0,4 1 0,-6 0 0,6 5 0,-8 5 0,3-3 0,-7 6 0,8-7 0,-3-7 0,-1 10 0,-6 3 0,0 1 0,-9 14 0,10-20 0,-9 8 0,4-13 0,-6 11 0,1-10 0,-1 14 0,6-14 0,6-2 0,1-3 0,4-6 0,-1 8 0,-3 4 0,2 2 0,-4 10 0,0-5 0,0 0 0,-4-5 0,-1-1 0,5-11 0,-9 13 0,14-22 0,-3 7 0,2-6 0,6 1 0,-12 0 0,4 3 0,0-7 0,-3 7 0,6-3 0,-11 4 0,8-1 0,-7 5 0,1 1 0,9-5 0,-5 3 0,9-7 0,-7 3 0,1-3 0,0 3 0,-1-7 0,4 3 0,2-4 0,-1 1 0,2 3 0,-1-3 0,-5 3 0,10-4 0,-9 0 0,11 0 0,-1 0 0,-3-3 0,6 2 0,-2-5 0,3 2 0</inkml:trace>
  <inkml:trace contextRef="#ctx0" brushRef="#br0" timeOffset="3596">974 1930 24575,'7'0'0,"0"0"0,8 0 0,6-4 0,10 3 0,9-3 0,14-1 0,9 4 0,33-3 0,-22 4-930,-13 0 1,3 0 929,25 0 0,-35 0 0,1 0-298,1 0 1,-2 0 297,40 0 0,-6 0 0,-29 0 0,-2 0 0,13 0 0,-3 0 0,1 0 0,2 0 0,-12 0 0,0 0 0,7-5 0,-15 4 0,3 1 0,9-5 0,1 0 0,-10 2 0,1 0 0,19-5 0,-2-2 0,16-2 0,-27 2 0,-2 2 0,5 2 0,23-4 0,-37 9 0,11-8 0,-16 8 0,-3-7 1799,-21 7-1799,-4-6 655,-5 6-655,-4-2 0,0 0 0,0 2 0,0-5 0,3 5 0,6-6 0,1 3 0,11-1 0,-6-2 0,12 2 0,-3-4 0,4 4 0,6-3 0,-4 7 0,3-7 0,-4 7 0,-6-3 0,4 4 0,-12 0 0,2 0 0,1 0 0,1 0 0,10 0 0,4 0 0,8 0 0,-5 0 0,-1 0 0,-17 0 0,-9 0 0,-8 3 0,-5 5 0,-3 8 0,-4 4 0,-1 10 0,-7 0 0,-8 23 0,-5-8 0,-4 14 0,5-22 0,-3 4 0,8-5 0,-3-3 0,5-2 0,5-16 0,1-7 0,7-12 0,-3-9 0,6-7 0,-2-10 0,3-6 0,0 8 0,0-15 0,0 15 0,0-18 0,0-2 0,0-7 0,-5 1 0,4 6 0,-7 7 0,7 6 0,-3 4 0,4 2 0,0 8 0,0-3 0,0 3 0,0 1 0,0-4 0,0 3 0,0 0 0,0-3 0,4 8 0,-4-4 0,7 8 0,-3 5 0,3 7 0,0 1 0,-3 5 0,2-2 0,2 6 0,0 2 0,3 3 0,-3 1 0,3 3 0,7 8 0,0 4 0,4-4 0,-9 1 0,1-11 0,-5 2 0,2-10 0,-4-2 0,-3-4 0,2 1 0,-5 0 0,2-1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34:36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0 24575,'37'15'0,"-5"-3"0,17 12 0,2-1 0,-13-4 0,23 16 0,-17-5 0,17 16 0,-13 0 0,-2 1 0,-7-8 0,-5 9 0,-10-18 0,5 17 0,-12-16 0,0 4 0,5 12 0,-8-14 0,2 12 0,-3 39 0,-2-25 0,-4 11 0,-1-1 0,0-11 0,-2 24 0,-4-41 0,0 40 0,0-19 0,0 38 0,-8-50 0,2 14 0,-12-15 0,3 5 0,-1-1 0,-2-6 0,3 6 0,0-4 0,-3 4 0,4-11 0,-1 3 0,2-13 0,0 13 0,-1-8 0,-5 5 0,0 4 0,1-4 0,-5 5 0,3 0 0,-8-4 0,-1 5 0,-1-5 0,-4 11 0,5-9 0,-7 20 0,5-12 0,-5 9 0,12-14 0,-8-7 0,-2 14 0,-8-1 0,8-5 0,-4 4 0,14-20 0,-16 23 0,19-21 0,-11 11 0,6-6 0,-3-5 0,-13 16 0,14-22 0,-6 1 0,12-9 0,3-9 0,3 2 0,4-8 0,2 4 0,2-10 0,1 7 0,0-4 0,0 4 0,0-3 0,0-1 0,3-3 0,1 0 0</inkml:trace>
  <inkml:trace contextRef="#ctx0" brushRef="#br0" timeOffset="2244">761 2531 24575,'7'3'0,"-3"1"0,2 0 0,-5 2 0,5-5 0,-2 5 0,3-2 0,4 7 0,0-3 0,9 7 0,10-1 0,2-1 0,14 5 0,-4-4 0,5 9 0,-5-7 0,4 10 0,2-6 0,0 5 0,0-2 0,-12-9 0,9 3 0,-12-7 0,14 4 0,-12-5 0,1 0 0,4 0 0,2 0 0,11 0 0,-10 0 0,15 1 0,-9 0 0,11 0 0,0 4 0,0-3 0,0 8 0,0-4 0,0 1 0,21 2 0,-26-7 0,17-2 0,-35-1 0,4-7 0,-6 3 0,6-4 0,-5 0 0,10 0 0,-9 0 0,15 0 0,-3 5 0,-5-4 0,25 8 0,-15-8 0,10 8 0,27-3 0,-29-1 0,20-1 0,-17-4 0,-10 4 0,33 3 0,-14-1 0,10 3 0,-13-8 0,-2 8 0,-5-7 0,8 7 0,9-8 0,-29 4 0,31-5 0,-38 0 0,-1 0 0,6 0 0,-12 0 0,9 0 0,0 0 0,-5 0 0,4 0 0,1 0 0,14 0 0,1 0 0,-2 0 0,-1 0 0,-5 0 0,-14 0 0,-4 0 0,-25 0 0,0-4 0,-4 0 0,0-3 0,0 0 0,0 3 0,0-2 0,0 5 0,0-2 0,0 0 0,0 2 0,0-5 0,0 2 0,0 0 0,0-2 0,0 5 0,-3-5 0,2 5 0,-5 1 0,2 7 0,-3 5 0,-7 7 0,-3 2 0,-11 5 0,0-5 0,-11 5 0,10-15 0,-7 8 0,12-13 0,-2 2 0,7-2 0,1-5 0,4 2 0,0-3 0,-1-7 0,4-1 0,-3-12 0,3 4 0,-1-8 0,2-2 0,-1-4 0,3-6 0,-3 5 0,4-3 0,0 3 0,4 0 0,0 2 0,1 8 0,2 1 0,-3 5 0,0-1 0,0 5 0,-1 0 0,-2 4 0,2 0 0,0 3 0,1 0 0,3 4 0,0 0 0,0 4 0,0-1 0,3 8 0,-1 1 0,5 7 0,-5-6 0,2 2 0,-4-4 0,1 0 0,-1 1 0,-3-1 0,2-4 0,-5 0 0,6 3 0,-3 2 0,4 7 0,0-2 0,3 2 0,-6-7 0,5-1 0,-9-4 0,5-3 0,-5-1 0,2-3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19:02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24575,'3'-4'0,"1"1"0,3 3 0,3-3 0,-2 2 0,7-6 0,1 6 0,-4-2 0,7 3 0,-8-4 0,9 3 0,-7-2 0,5 3 0,-6-4 0,3 3 0,1-2 0,-5 3 0,0 0 0,-4 0 0,4 0 0,0 0 0,5 0 0,-1 0 0,4 0 0,-2 0 0,7 0 0,-4 0 0,5 0 0,0 0 0,-5 0 0,0 0 0,-5 0 0,-3 3 0,2-2 0,-6 2 0,7-3 0,-4 0 0,8 3 0,-3 2 0,-1-1 0,-5-1 0,1 1 0,-3-3 0,6 2 0,-2-3 0,3 3 0,1-2 0,-5 3 0,4-4 0,-8 3 0,8-2 0,-3 5 0,3-5 0,0 2 0,5-3 0,-4 0 0,4 0 0,-5 4 0,0-3 0,1 5 0,-1-5 0,5 3 0,-4-4 0,10 3 0,-12-2 0,3 2 0,-10-3 0,-3 3 0,2-2 0,2 2 0,0-3 0,6 0 0,-2 4 0,-1-3 0,8 2 0,-10-3 0,10 0 0,6 4 0,-6-3 0,7 6 0,-12-6 0,-6 2 0,7 1 0,-4-3 0,5 2 0,-1-3 0,-3 0 0,6 0 0,-1 4 0,44 2 0,-17-1 0,19 4 0,-32-9 0,-12 4 0,-3-4 0,-1 0 0,-3 0 0,2 0 0,-2 0 0,12 4 0,-6-3 0,10 3 0,-7-4 0,8 0 0,2 0 0,9 0 0,-16 0 0,14 0 0,-20 0 0,12 0 0,-6 0 0,-3 0 0,-2 0 0,-7 0 0,3 0 0,-4 0 0,4 0 0,-3 0 0,7 0 0,-7 0 0,8 0 0,-5 0 0,1 0 0,-1 0 0,0 0 0,1 0 0,-5 0 0,4 0 0,-4 0 0,5 0 0,-1 0 0,0 0 0,1 0 0,-5 0 0,4 0 0,-7 0 0,6 0 0,2 0 0,0 0 0,4 0 0,-5 0 0,0 0 0,5 0 0,-7 0 0,5-4 0,-2 4 0,5-4 0,-1 4 0,9-4 0,-8 3 0,14-7 0,1 7 0,16-3 0,-12 1 0,5 2 0,-24-3 0,2 4 0,-6 0 0,2 0 0,-7-3 0,-1 2 0,4-2 0,-6 3 0,9-4 0,-10 4 0,3-4 0,-4 4 0,4 0 0,-4 0 0,8 0 0,1 0 0,0 0 0,0 0 0,3 0 0,-10 0 0,5 0 0,-7 0 0,0 0 0,0 0 0,0 0 0,4 0 0,1 0 0,3 0 0,0 0 0,1 0 0,3 0 0,12 4 0,-8-3 0,6 3 0,-9-4 0,5 0 0,1 0 0,4 0 0,-1 0 0,-3 0 0,4 0 0,-10 0 0,0 0 0,-5 0 0,0 0 0,5 0 0,-7 0 0,5 0 0,-10 0 0,7 0 0,-4 0 0,11 0 0,0 0 0,5 0 0,-2 0 0,-5 0 0,0 0 0,0 0 0,-4 0 0,3 0 0,-3 0 0,-1 0 0,0 0 0,1 0 0,-1 0 0,-3 0 0,6 0 0,2 0 0,1 0 0,-2 0 0,-9 0 0,-3 0 0,0 0 0,0 0 0,0 0 0,0 0 0,4 0 0,1 0 0,7 0 0,2 0 0,8 0 0,-3 0 0,4 0 0,-6 0 0,1 0 0,5 0 0,-4 0 0,-1 0 0,-1 0 0,1 0 0,11 0 0,25 0 0,10 0 0,-11 0 0,-1 0 0,-37 0 0,6 0 0,-12 0 0,4 0 0,-5 0 0,1 0 0,-5-3 0,13 3 0,-11-4 0,12 4 0,-6 0 0,2-3 0,4 2 0,-1-3 0,1 4 0,5-4 0,0 3 0,1-7 0,-1 7 0,-6-2 0,-3 3 0,-1 0 0,-5 0 0,-3 0 0,2 0 0,2 0 0,0-4 0,8 3 0,-11-2 0,9 3 0,-5-4 0,4 3 0,25-7 0,16 1 0,-2-3 0,7 4 0,-31 2 0,-1 0 0,6 3 0,-9-3 0,7 0 0,-13 3 0,4-6 0,-10 6 0,4-7 0,-8 7 0,8-2 0,-7 3 0,2 0 0,1 0 0,-4-4 0,0 3 0,-2-2 0,-6 3 0,11-4 0,8-1 0,0 0 0,8 1 0,-18 4 0,5 0 0,-5 0 0,8 0 0,0 0 0,0 0 0,-5 0 0,4 0 0,-8 0 0,18 0 0,-15-3 0,10 2 0,-9-3 0,-7 4 0,5 0 0,-10 0 0,3 0 0,0 0 0,-4 0 0,4 0 0,4 0 0,-2 0 0,6 0 0,-3 0 0,-1 0 0,0 0 0,1 4 0,-1-3 0,0 2 0,1 0 0,-1-2 0,-3 3 0,11 0 0,-5 0 0,4 4 0,-4-3 0,-6-2 0,3 0 0,0-2 0,1 2 0,-1-3 0,5 0 0,0 0 0,76 7 0,-54-6 0,54 5 0,-71-6 0,-4 0 0,2 0 0,-6 0 0,6 4 0,-6-3 0,16 3 0,-9-1 0,6-2 0,-14 3 0,-5-4 0,-4 0 0,0 0 0,0 0 0,0 0 0,0 0 0,0 0 0,3 0 0,2 0 0,3 0 0,1 0 0,-5 0 0,4 3 0,-8-2 0,4 3 0,0-4 0,-6 3 0,5-3 0,-3 4 0,5-4 0,17 0 0,-6 0 0,17 0 0,-14 0 0,-5 0 0,2 3 0,-1 2 0,4 0 0,-1-1 0,-1-4 0,-8 3 0,4-2 0,9 2 0,-10-3 0,7 0 0,-7 0 0,13 0 0,-3 0 0,16 4 0,-3-3 0,-9 3 0,8 0 0,-7-3 0,-6 6 0,2-6 0,-6 3 0,-8-4 0,4 0 0,-5 0 0,5 3 0,-4-2 0,4 3 0,-1-4 0,-6 0 0,14 4 0,-13-3 0,48 2 0,32 3 0,-11-2 0,-32-3 0,0 0-207,28 2 1,12 1 0,-19-2 206,-18-2 0,-29 0 0,-1 0 0,1 0 0,0 0 0,0 0 0,-5 0 619,9 0-619,-7 0 0,17 0 0,-20 0 0,19 0 0,-20 0 0,21 0 0,-1 0 0,3 4 0,-5-3 0,4 3 0,-8-4 0,4 0 0,-7 0 0,-4 0 0,0 0 0,-5 0 0,4 0 0,-11 0 0,5 0 0,-6 0 0,11 0 0,-2 0 0,3 0 0,0 0 0,-4 0 0,5 0 0,0 0 0,-8 3 0,5-2 0,-5 2 0,4-3 0,3 0 0,-4 0 0,5 0 0,11 0 0,-9 0 0,14 0 0,-10 0 0,9 0 0,-3 0 0,9 0 0,-14 0 0,13 0 0,-13 0 0,8 0 0,-4 0 0,4 0 0,-3 0 0,9 0 0,-10 0 0,21 0 0,-12-4 0,8 3 0,-7-4 0,-4 5 0,5 0 0,-14 0 0,16 0 0,24 0 0,5 0 0,-2 0 0,1-1 0,-6-1 0,-32 1 0,-16-2 0,12 3 0,-11-4 0,1 3 0,0-3 0,-4 4 0,7-4 0,-6 3 0,3-3 0,-9 4 0,-2 0 0,2-3 0,5 2 0,4-3 0,4 4 0,2-4 0,-1 3 0,0-7 0,-5 8 0,0-4 0,-5 4 0,0 0 0,-1 0 0,2 0 0,10-4 0,-4 4 0,9-4 0,-10 0 0,0 3 0,-3-2 0,3 3 0,-1 0 0,-4 0 0,-4 0 0,-9 0 0,7 0 0,-7 0 0,6 0 0,-2 0 0,3 0 0,5 0 0,10 0 0,-3 0 0,4-4 0,-7 3 0,-12-2 0,7 3 0,-7 0 0,3 0 0,0 0 0,1 0 0,-1-4 0,4 4 0,46-9 0,-19 7 0,17-6 0,-30 7 0,-20-2 0,10 3 0,-6 0 0,7 0 0,-12 0 0,7 0 0,-8 0 0,1 0 0,-1 0 0,-4 0 0,3 0 0,2-4 0,12 3 0,-10-2 0,14-1 0,25 3 0,-27-6 0,25 7 0,-44-4 0,-3 4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19:12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24575,'-11'0'0,"3"0"0,-3 0 0,4 0 0,-4 0 0,3 0 0,-3 0 0,1 3 0,2-2 0,-3 2 0,7 1 0,-2-4 0,2 7 0,0-4 0,-3 4 0,3 0 0,0 0 0,-2 4 0,2-3 0,0 3 0,-3-4 0,6 3 0,-5-2 0,2 7 0,0-7 0,0 2 0,4-3 0,0 0 0,0 0 0,0 0 0,0 0 0,0 0 0,0 4 0,0 4 0,0-3 0,0 6 0,0-7 0,0 1 0,0-1 0,0-4 0,3 0 0,-2 0 0,5 0 0,-5 3 0,5-2 0,-5 3 0,5-4 0,-5 0 0,2 0 0,0-3 0,-2 2 0,5-2 0,-2 3 0,0 0 0,3 4 0,-3-4 0,3 4 0,0-7 0,-3 2 0,2-2 0,-2 0 0,0 2 0,2-2 0,-2 3 0,3 0 0,0 0 0,0 0 0,0-3 0,0 2 0,0-2 0,4 3 0,-7 0 0,6-2 0,-6-2 0,3-3 0,0 3 0,0 1 0,0 0 0,-3-1 0,-1-3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19:15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24575,'11'-3'0,"-3"2"0,6-6 0,-2 6 0,7-6 0,-2 6 0,2-3 0,1 4 0,-4 0 0,8 0 0,-8 0 0,0 3 0,-5 1 0,-1 0 0,-2-1 0,3 0 0,-4-2 0,4 6 0,0-7 0,9 4 0,1-4 0,3 4 0,6 0 0,1 1 0,9 3 0,-3-3 0,9 0 0,-14-1 0,12-4 0,-12 4 0,4-3 0,10 3 0,-18-4 0,9 0 0,-18 0 0,-7 0 0,-2 3 0,1-2 0,-3 2 0,11 1 0,-7-4 0,12 8 0,-8-7 0,8 2 0,-3-3 0,10 4 0,-8-3 0,3 6 0,-11-6 0,-3 5 0,7-5 0,-7 2 0,17-3 0,-7 0 0,7 4 0,-12-3 0,6 2 0,-6 1 0,8-3 0,-1 3 0,6 0 0,3-3 0,3 2 0,-4-3 0,3 4 0,-9-3 0,3 3 0,-8 0 0,7-3 0,-10 5 0,10-5 0,-5 6 0,-1-6 0,4 2 0,-10 1 0,0-3 0,3 2 0,2-3 0,5 0 0,4 0 0,-5 0 0,0 4 0,-5-4 0,4 4 0,-8 0 0,4-4 0,-5 4 0,5-4 0,0 0 0,17 0 0,-5 0 0,10 0 0,-11 0 0,-6 0 0,-5 0 0,-9 0 0,4 3 0,-4-2 0,1 2 0,2-3 0,-2 0 0,3 0 0,5 0 0,7 0 0,0 0 0,9 0 0,-10 0 0,8 0 0,2 0 0,6-4 0,5 3 0,-9-3 0,6 4 0,-7 0 0,5 0 0,15-4 0,-23 3 0,12-3 0,-17 4 0,-7 0 0,6-4 0,-7 3 0,4-6 0,0 6 0,-5-3 0,0 1 0,-9-1 0,4 0 0,-4-3 0,1 6 0,2-2 0,-6 3 0,3-3 0,11-2 0,-8 1 0,12 0 0,-6 1 0,1-2 0,3 0 0,-3-2 0,-5 6 0,-5-2 0,-5 3 0,1 0 0,0-3 0,0 2 0,4-6 0,1 6 0,3-2 0,-3 3 0,-2 0 0,-6 0 0,-1 0 0</inkml:trace>
  <inkml:trace contextRef="#ctx0" brushRef="#br0" timeOffset="3881">1090 227 24575,'0'15'0,"0"1"0,0 9 0,-4 5 0,3 6 0,-7 6 0,7 10 0,-3 9 0,-1 7 0,4 13 0,-4-5 0,5 5 0,0 0 0,0-11 0,0 17 0,0-24 0,0 4 0,0-24 0,0-8 0,0-18 0,0-2 0,0-8 0,0 0 0,0 0 0,0 4 0,0-4 0,0 8 0,0-4 0,0 1 0,0-1 0,0-4 0,0 0 0,0 3 0,0-2 0,0 7 0,0-4 0,0 9 0,0-4 0,0 4 0,0-5 0,0 1 0,0-5 0,0 0 0,0-4 0,0 0 0,0 0 0,0 0 0,0 0 0,0 0 0,3 0 0,-2 0 0,2 0 0,-3 0 0,0 0 0,0 0 0,0 3 0,0 2 0,0 3 0,0-3 0,0-1 0,3-7 0,5-5 0,3 0 0,5-6 0,-1 7 0,0-4 0,5 0 0,0 4 0,5-4 0,-8 1 0,11 2 0,-10-2 0,16 3 0,-3 0 0,9 0 0,-3 0 0,4 0 0,-11 0 0,0 3 0,-5-2 0,-1 3 0,1-4 0,-8 0 0,16 0 0,-9 0 0,22 0 0,-10 0 0,5 0 0,-6 0 0,1 4 0,-1-3 0,-4 6 0,-2-2 0,6 0 0,-3 2 0,14-6 0,-18 3 0,27-4 0,-8 0 0,15 0 0,-3 4 0,-17-3 0,-2 3 0,-4-4 0,-10 0 0,-5 0 0,-11 0 0,-3 0 0,4 0 0,5-3 0,4 2 0,1-3 0,3 4 0,-12 0 0,3 0 0,-8 0 0,0-3 0,0 2 0,0-5 0,4 2 0,1-1 0,3 2 0,4 3 0,2-4 0,0 3 0,-2-2 0,-7 3 0,2 0 0,7-4 0,16-2 0,-3-2 0,35-3 0,-8 1 0,36 4 0,-25 1 0,-3 5 0,-38 0 0,-16 0 0,-13 0 0,-12 3 0,2-2 0,-2 2 0,3-3 0,0 0 0,0 3 0,0-2 0,-1 2 0,1-3 0,0 3 0,-4 5 0,3 3 0,-3 4 0,0 1 0,2-1 0,-5 0 0,1 1 0,2-5 0,-9 9 0,11-7 0,-16 12 0,6 6 0,-3-11 0,-4 14 0,9-21 0,-3 4 0,8-7 0,1-5 0,4 1 0,0-5 0,3-1 0,1-4 0,3-3 0,-3-1 0,2 1 0,-2 0 0,3-4 0,0 0 0,0-5 0,-3 5 0,2-4 0,-2 3 0,3-7 0,0-2 0,-4-4 0,3 0 0,-2-10 0,3 3 0,0-9 0,0 1 0,0-13 0,4 8 0,-4-1 0,4 16 0,-4 1 0,4 7 0,-3 1 0,2 6 0,-3 4 0,0-1 0,0 1 0,0 4 0,3 6 0,1 2 0,0 14 0,6-6 0,-8 6 0,7-8 0,-4 4 0,2-3 0,4 11 0,6-2 0,5 9 0,0 0 0,3-8 0,-3 6 0,-2-11 0,1 4 0,-6-3 0,4-1 0,-2-1 0,2 3 0,-7-7 0,2 3 0,-6-4 0,3-3 0,-7 3 0,2-7 0,-5 3 0,2-3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19:0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1332 24575,'-4'-20'0,"3"2"0,-3-17 0,4 9 0,0-13 0,0-18 0,0-13 0,0-13 0,-3 30 0,1 2 0,0-11 0,-3-30 0,5 34 0,0 1 0,4 4 0,1 18 0,6 8 0,-1-6 0,4 15 0,4-11 0,-2 16 0,1-3 0,6 4 0,11-2 0,-1 4 0,18-4 0,-8 9 0,44-10 0,-12 9 0,20-4 0,-29 10 0,0 0 0,-4 0 0,33 0 0,-28 0 0,28 0 0,-27 0 0,0 5 0,-8-2 0,1 1 0,13 11 0,22-6 0,-47 8 0,-21-11 0,12 11 0,-4-3 0,-6 3 0,0 0 0,0 5 0,-2 5 0,4 1 0,-13-1 0,1 2 0,-14-15 0,5 6 0,-10-13 0,2 0 0,-3 0 0,0 0 0,-7 3 0,-2-1 0,-6 5 0,-5-5 0,-5 2 0,-1-6 0,-14-1 0,-3-4 0,-6 0 0,-9-5 0,23 1 0,-15-6 0,27 2 0,-23-8 0,26 6 0,-7-5 0,17 4 0,2 3 0,-4-11 0,1 6 0,6-3 0,-5 6 0,9 2 0,-6-7 0,6 6 0,-2-16 0,3 15 0,0-8 0,3 7 0,1 0 0,7-5 0,17-10 0,-5 11 0,13-11 0,-11 16 0,-8 2 0,6 1 0,-2 2 0,10-4 0,0 4 0,3-3 0,-8 7 0,8-7 0,-8 7 0,8-6 0,-3 6 0,0-3 0,3 4 0,2-5 0,32 4 0,-20-7 0,37 7 0,-14-3 0,13 4 0,0 0 0,-10 6 0,1 2 0,-21-4 0,0 1 0,9 2 0,-4 1 0,1-3 0,-41-5 0,-6 0 0,15 0 0,4 0 0,5 0 0,-2 0 0,5 0 0,-13 0 0,8 0 0,-15 4 0,-4-4 0,-5 4 0,-4-4 0,8 0 0,2 0 0,8 0 0,-9 0 0,7 0 0,-10 0 0,3 0 0,-5 0 0,-8-3 0,4 2 0,-4-5 0,4 5 0,0-6 0,0 7 0,-6 0 0,-5 7 0,-13 10 0,-1 8 0,-8 8 0,8-6 0,-8 3 0,8-9 0,-7 5 0,11-9 0,-5-1 0,7-9 0,1 1 0,0-4 0,4-1 0,0-3 0,3-3 0,-3-9 0,2-5 0,0-8 0,-2-5 0,2 4 0,-4-13 0,4 11 0,1-11 0,4 13 0,0-4 0,0 9 0,0-12 0,0 9 0,0-10 0,0 13 0,0 5 0,0 1 0,3 4 0,-2-1 0,3 1 0,-4 0 0,0 3 0,0-3 0,0 4 0,0 0 0,0 0 0,3 3 0,4 8 0,1 1 0,7 6 0,-7-1 0,6-1 0,-5 5 0,5-5 0,3 6 0,-1 1 0,8 2 0,-11-2 0,11 3 0,-11-6 0,7 8 0,-4-10 0,-5 4 0,4-7 0,-7 3 0,0-3 0,-2-1 0,-2-4 0,0 4 0,2-3 0,-2-1 0,0 1 0,-1-4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45:41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24575,'7'0'0,"1"0"0,3 0 0,5 4 0,6-3 0,4 6 0,-4-6 0,2 7 0,-2-7 0,9 7 0,-4-7 0,9 7 0,-9-7 0,54 3 0,-38 0 0,39-3 0,-50 4 0,4-5 0,-9 3 0,4-2 0,-5 3 0,0-4 0,5 4 0,-9-3 0,0 3 0,-11-4 0,-4 0 0,1 0 0,10 4 0,-4-3 0,14 2 0,-7-3 0,10 0 0,1 0 0,5 0 0,-4 0 0,-2 0 0,-6 4 0,1-3 0,0 7 0,-4-7 0,8 3 0,-7-4 0,3 0 0,16 0 0,-12 0 0,9 0 0,-9 0 0,-8 0 0,-1 3 0,4-2 0,-11 3 0,5-4 0,-11 0 0,8 0 0,-8 0 0,7 0 0,-3 0 0,16 0 0,-9 0 0,13 0 0,-11 0 0,1 0 0,8 0 0,-3 0 0,6 0 0,-3 0 0,-4 0 0,-4 0 0,-5 0 0,2 0 0,-1 0 0,15 0 0,-14 0 0,17-4 0,-12 2 0,25-2 0,-4 4 0,5-4 0,-7 3 0,-6-3 0,-5 4 0,4 0 0,-9 0 0,4 0 0,-5 0 0,0 0 0,5 0 0,-1 0 0,-3 0 0,-4 0 0,-7 0 0,0 0 0,-3 0 0,2 0 0,-3-4 0,8 3 0,-6-2 0,14-1 0,2 3 0,8-8 0,5 8 0,-11-3 0,-1 4 0,0-4 0,1 3 0,0-7 0,-5 7 0,2-7 0,-1 7 0,4-7 0,-1 3 0,-9 0 0,3 1 0,-8 1 0,3 2 0,8-6 0,-5 6 0,6-3 0,1 4 0,-7-4 0,8 3 0,-1-3 0,3 4 0,-1 0 0,4 0 0,-4 0 0,5 0 0,11 0 0,-12 0 0,11-4 0,-15 3 0,0-3 0,-1 4 0,-5 0 0,0 0 0,5 0 0,-4 0 0,15 0 0,-9-4 0,10 3 0,-1-3 0,5 4 0,4 0 0,1 0 0,-8 0 0,4 0 0,-19-4 0,17 3 0,-26-3 0,11 4 0,-15 0 0,-4 0 0,-1 0 0,-4 0 0,5 0 0,0 0 0,4 0 0,4 0 0,2 0 0,16 0 0,-14 0 0,5 0 0,-14 0 0,7 0 0,-4 0 0,12 0 0,-4-4 0,2 3 0,3-3 0,0 4 0,-4 0 0,11 0 0,-19 0 0,8 0 0,-19 0 0,17-4 0,-11 3 0,21-3 0,-2 4 0,11 0 0,0 0 0,-6 0 0,-12 0 0,-9 0 0,-6 0 0,-4 0 0,-3 0 0,0 0 0</inkml:trace>
  <inkml:trace contextRef="#ctx0" brushRef="#br0" timeOffset="1924">5554 93 24575,'11'0'0,"6"0"0,10 0 0,10 0 0,13-5 0,7 4 0,13-4 0,16 5 0,-5 0 0,-1 0 0,-5 0 0,-33-4 0,24 3 0,-20-2 0,11 3 0,-7 0 0,-7 0 0,-1 0 0,-3 0 0,9-5 0,1 4 0,2-3 0,-10 4 0,-1-5 0,-12 4 0,4-3 0,-1 4 0,0 0 0,-4 0 0,0 0 0,2 0 0,-1 0 0,0 0 0,46 0 0,-41-4 0,60 3 0,-56-2 0,13 3 0,-14 0 0,-4 0 0,0 0 0,-1 0 0,-5 0 0,-8 0 0,-2 0 0,-6 0 0,2 0 0,4 0 0,0 3 0,9-2 0,8 3 0,24-4 0,8 0 0,0 0 0,-3 0 0,-18 0 0,-6 0 0,-16 0 0,-6 0 0,-9 0 0,5 0 0,4 0 0,6 0 0,9 0 0,1 0 0,10 0 0,-8 0 0,-2 0 0,-19 0 0,-6 0 0</inkml:trace>
  <inkml:trace contextRef="#ctx0" brushRef="#br0" timeOffset="3141">8934 82 24575,'11'0'0,"6"0"0,9 0 0,12 0 0,12 0 0,1 0 0,17 0 0,12 0 0,1 0 0,12 0 0,-22 0 0,-18 0 0,0 0 0,-19 0 0,3 0 0,-1 0 0,-4 0 0,1 0 0,8 0 0,4 0 0,0 0 0,4 0 0,-12 0 0,6 0 0,-5 0 0,5-4 0,-11 3 0,-1-3 0,5 4 0,-2 0 0,-1 0 0,13 0 0,-15 0 0,23 0 0,-10 0 0,-5 0 0,13 0 0,-22 0 0,9 0 0,-19 0 0,-4 0 0,5 0 0,0 0 0,5 0 0,5 0 0,-8 0 0,12 0 0,-8 0 0,5 0 0,-1 0 0,-1 0 0,-12 0 0,1 0 0,-12 0 0,9 0 0,2 0 0,13 0 0,6 0 0,13 0 0,-14 0 0,10 0 0,-23 0 0,0 0 0,-7 0 0,-9 0 0,-3 0 0,-1 0 0</inkml:trace>
  <inkml:trace contextRef="#ctx0" brushRef="#br0" timeOffset="4426">11898 109 24575,'8'7'0,"-1"-3"0,4 3 0,1-6 0,9 6 0,0-6 0,5 3 0,-4 0 0,8-3 0,-7 2 0,18 2 0,-8-4 0,22 3 0,-10-4 0,0 0 0,-4 0 0,-9 0 0,6 0 0,-1 0 0,-5 0 0,10 0 0,-13 0 0,0 0 0,0 0 0,-10 0 0,12 0 0,-5 0 0,0 0 0,-4 0 0,-2 0 0,-4 0 0,0 0 0,16 0 0,-7-4 0,17 3 0,-4-7 0,0 7 0,0-7 0,-2 7 0,-9-7 0,9 7 0,-9-3 0,-1 4 0,4 0 0,-2 0 0,15 0 0,1 0 0,5 0 0,41 0 0,-25 0 0,22 0 0,-33 0 0,2 0 0,-3 0 0,9 0 0,-18 0 0,-15 0 0,0 0 0,-16-4 0,8 3 0,-5-2 0,-4 3 0,3 0 0,-3 0 0,9 4 0,-4-3 0,12 2 0,-6-3 0,4 0 0,-11 0 0,-4 0 0,3 0 0,-5 0 0,5 0 0,-7 0 0,-1 0 0,-3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45:4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24575,'21'0'0,"-4"0"0,13 0 0,-2 4 0,27 2 0,-8-1 0,21 0 0,-11-5 0,12 0 0,18 0 0,-24 0-231,-8 0 1,1 0 230,10 0 0,28 0 0,-24 0 0,-13 0 0,11 0 0,-10 0 0,12 0 0,-19 0 0,3 0 461,-4 0-461,-4 0 0,8 0 0,-16 0 0,0 0 0,-12 0 0,-1 0 0,-3 0 0,4 0 0,5 0 0,6 0 0,7 0 0,18 0 0,-3 0 0,4 0 0,-18-4 0,-8 3 0,-11-3 0,-5 4 0,-4 0 0,-2 0 0,-3 0 0,9 0 0,5 0 0,12 0 0,0-4 0,30-2 0,-13 0 0,10 1 0,-16 5 0,-17 0 0,-10 0 0,-6 0 0,-9 0 0,1 0 0,-1 0 0,-3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3T11:45:4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24575,'0'11'0,"0"1"0,0 9 0,0 0 0,0 5 0,0 5 0,0 1 0,0 5 0,0 0 0,-4-4 0,3-2 0,-6-14 0,6 3 0,-2-4 0,3 6 0,0-1 0,-4 4 0,3-3 0,-3 4 0,4-4 0,0-6 0,0-1 0,0 5 0,0-7 0,0 10 0,0-15 0,0 7 0,0-3 0,0 9 0,0-4 0,0 8 0,0-4 0,0 1 0,0-2 0,0-7 0,0 2 0,0-7 0,0 7 0,0-3 0,0 4 0,0-3 0,0-2 0,4-4 0,-4 0 0,4 5 0,-4 0 0,3 4 0,-2-4 0,6 3 0,-6-7 0,6 4 0,-6-5 0,5 0 0,-5 1 0,2-1 0,-3 0 0,4 1 0,-4 3 0,7-3 0,-3 3 0,0-3 0,-1-1 0,1 0 0,0-3 0,7 0 0,5-8 0,6 3 0,9-3 0,1 0 0,17 3 0,16-4 0,-10 5 0,19 0 0,7-5 0,-4 3 0,11-4 0,-20 6 0,-11 0 0,0 0 0,-7-4 0,-2 3 0,-10-3 0,5 4 0,-6 0 0,0 0 0,-9 0 0,2 0 0,-13 0 0,-1 0 0,-4 0 0,-5 0 0,-3-3 0,-1 2 0,-3-2 0</inkml:trace>
  <inkml:trace contextRef="#ctx0" brushRef="#br0" timeOffset="904">810 791 24575,'15'4'0,"8"5"0,14 6 0,13 0 0,7 4 0,0-3 0,11 5 0,-30-3 0,20-2 0,-17 2 0,-9-8 0,4 0 0,-31-4 0,6-5 0,-14 10 0,-3 2 0,-7 9 0,-4-1 0,-10 10 0,-8-1 0,-1 5 0,-12 0 0,7-1 0,-5-3 0,6 3 0,12-10 0,7-3 0,8-9 0,2-4 0,7-5 0,1-3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1T09:12:5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42 24575,'0'-7'0,"3"3"0,-2-2 0,5 5 0,-2-5 0,3 5 0,-1-5 0,1 5 0,0-5 0,0 6 0,0-4 0,0 4 0,-1 3 0,-2 1 0,2 3 0,-2 4 0,4 0 0,-4 4 0,-1 0 0,-3 0 0,0 0 0,0-4 0,-3 3 0,2-6 0,-6 3 0,7-5 0,-7 5 0,6-3 0,-5 2 0,2-3 0,-3 0 0,0-3 0,3 2 0,-2-6 0,2 6 0,-3-5 0,0 5 0,0-5 0,0 5 0,0-5 0,1 2 0,-1-3 0,0 3 0,6-2 0,5 5 0,8-2 0,7 4 0,-3 0 0,3-1 0,-4 1 0,-4-4 0,0-1 0,-5-3 0,1 0 0,0 0 0,0 0 0,3 0 0,-2 0 0,3 3 0,-5-2 0,1 2 0,0-3 0,0 3 0,0-2 0,0 2 0,-1-3 0,1 0 0,0 0 0,0 0 0,-3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4:13:15.8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78 24575,'7'0'0,"0"0"0,4 0 0,1 0 0,0 0 0,8 0 0,-7 0 0,8 0 0,-9 0 0,8 0 0,-11 0 0,11 0 0,-8 0 0,4 0 0,0 0 0,-4 0 0,4 0 0,-4 0 0,8 0 0,-2 0 0,2 0 0,-3 0 0,-1 0 0,0 0 0,-4 0 0,3 0 0,-7 0 0,3 0 0,1 0 0,-4 0 0,7 0 0,-7 0 0,7 0 0,-2 0 0,-1 0 0,3 0 0,-7 0 0,3 0 0,0 0 0,-2 0 0,2 0 0,0 0 0,-3 0 0,4 0 0,2 0 0,-1 0 0,6 0 0,-6 0 0,6 0 0,-5 0 0,6 0 0,-4 0 0,0 0 0,1 0 0,-1 0 0,0 0 0,-4 0 0,3 0 0,-3 0 0,4 0 0,0 0 0,0 0 0,1 0 0,-1 0 0,0 0 0,-4 0 0,6 0 0,-5 0 0,3 0 0,-5 0 0,0 0 0,-3 0 0,7 0 0,-2 0 0,-1 0 0,3 0 0,-3 0 0,4 0 0,0 0 0,0 0 0,0 0 0,1 0 0,-1 0 0,-4 0 0,3 0 0,-3 0 0,4 0 0,-4 0 0,4 0 0,-4 0 0,7-4 0,-2 3 0,-2-2 0,0 3 0,-2 0 0,-1-3 0,3 2 0,-7-3 0,7 4 0,-6 0 0,2 0 0,0 0 0,-3 0 0,7 0 0,-3 0 0,1 0 0,2 0 0,-7 0 0,7 0 0,-3 0 0,8 0 0,-3 0 0,2 0 0,-3-3 0,0 2 0,0-3 0,0 4 0,0 0 0,0 0 0,1 0 0,-1 0 0,0 0 0,0 0 0,0 0 0,0 0 0,0 0 0,0-3 0,0 2 0,-3-3 0,2 4 0,-3 0 0,0 0 0,3 0 0,-3 0 0,12 0 0,-7 0 0,3-3 0,-5 2 0,-3-2 0,0 3 0,3 0 0,-3 0 0,5 0 0,-1 0 0,0-4 0,0 3 0,0-2 0,0 3 0,-4 0 0,3 0 0,-6 0 0,6 0 0,-7 0 0,3 0 0,0 0 0,-2 0 0,2 0 0,0 0 0,4 0 0,-2 0 0,2 0 0,-4 0 0,-3 0 0,7 0 0,-6 0 0,6 0 0,-3 0 0,0 0 0,3 0 0,-3 0 0,5 0 0,-5 0 0,3 0 0,-3 0 0,4 0 0,0 0 0,0 0 0,0 0 0,0 0 0,1 0 0,-5 0 0,3 0 0,-3 0 0,4 0 0,7 0 0,0 0 0,1 0 0,-3 0 0,-5 0 0,0 0 0,0 0 0,0 0 0,0 0 0,1 0 0,3 0 0,-3 0 0,4 0 0,-5 0 0,0 0 0,0 0 0,1 0 0,-5 0 0,3 0 0,-7 0 0,7 0 0,-7 0 0,7 0 0,-7 0 0,2 0 0,-2 0 0,-1 0 0,-3-3 0,-1-5 0,-3 0 0,0 0 0,0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4:13:39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0 102 24575,'7'0'0,"0"0"0,0 0 0,1 0 0,-1 0 0,4 0 0,-3 0 0,7 0 0,-6 0 0,2 0 0,0 0 0,-3 0 0,3 0 0,-3 0 0,-1 0 0,0 0 0,1 0 0,-1 0 0,0 0 0,0 0 0,1 0 0,-1 0 0,0 0 0,1 0 0,-1 0 0,0 0 0,0 0 0,1 0 0,-1 0 0,0 0 0,0 0 0,0 0 0,0 0 0,-3-3 0,3 2 0,-4-2 0,5 3 0,-1 0 0,0-3 0,0 2 0,1-2 0,-1 3 0,4 0 0,-3 0 0,4-4 0,-5 3 0,0-2 0,0 3 0,1 0 0,-1 0 0,0 0 0,0 0 0,1-3 0,-1 2 0,0-2 0,1 3 0,-1 0 0,0 0 0,0 0 0,1-4 0,-1 4 0,0-4 0,0 4 0,0 0 0,0-3 0,0 3 0,0-4 0,0 4 0,0 0 0,1 0 0,-1 0 0,0-3 0,1 2 0,-1-2 0,0 3 0,0 0 0,1-3 0,3 2 0,-3-2 0,7 3 0,-7 0 0,8 0 0,-8-4 0,3 4 0,-4-4 0,1 4 0,-1 0 0,0 0 0,0 0 0,1 0 0,-1-3 0,0 2 0,0-2 0,0 3 0,1 0 0,-1 0 0,0 0 0,0 0 0,0 0 0,0 0 0,0 0 0,0 0 0,0-3 0,1 2 0,-1-2 0,0 3 0,0 0 0,0 0 0,0 0 0,0 0 0,1 0 0,-1 0 0,0 0 0,0 0 0,0 0 0,0 0 0,0 0 0,1 0 0,-1 0 0,0 0 0,0 0 0,1 0 0,-1 0 0,0 0 0,0 0 0,0 0 0,0 0 0,0 0 0,1 0 0,-1 0 0,0 0 0,0 0 0,1 0 0,-1 0 0,0 0 0,0 0 0,1 0 0,-1 0 0,0 0 0,0 0 0,0 0 0,1 0 0,-1 0 0,4 0 0,-3 0 0,4 0 0,-5 0 0,0 0 0,0 0 0,1 0 0,-1 0 0,0 0 0,0 0 0,1 0 0,-1 0 0,0 0 0,1 0 0,-1 0 0,0 0 0,0 0 0,1 0 0,-1 0 0,0 0 0,0 0 0,1 0 0,-1 0 0,0 0 0,1 0 0,-1 0 0,0 0 0,0 0 0,1 0 0,-1 0 0,0 0 0,0 0 0,0 0 0,0 0 0,0 0 0,1 0 0,-1 0 0,0 0 0,1 0 0,-1 0 0,0 0 0,0 0 0,1 0 0,-1 0 0,0 0 0,0 0 0,0 0 0,0 0 0,0 0 0,1 0 0,-1 0 0,0 0 0,0 0 0,0 0 0,1 0 0,-1 0 0,0 0 0,1 0 0,-1 0 0,0 0 0,4 0 0,-2 0 0,2 0 0,-4 0 0,0 0 0,1 0 0,-1 0 0,0 0 0,0 0 0,5 0 0,0 0 0,0 0 0,3 0 0,-7 0 0,7 0 0,-6 0 0,2 0 0,0 0 0,-3 0 0,3 0 0,-3 0 0,-1 0 0,4 0 0,-3 0 0,4 0 0,-5 0 0,4 0 0,-3 0 0,8 0 0,-8 0 0,3 0 0,-4 0 0,4 0 0,-2 0 0,2 0 0,-4 0 0,0 0 0,4 0 0,-3 0 0,3 0 0,-4 0 0,0 0 0,0 0 0,1 0 0,-1 0 0,0 0 0,1 0 0,-1 0 0,0 0 0,0 0 0,1 0 0,-1 0 0,0 0 0,0 0 0,5 0 0,-4 0 0,3 0 0,-4 0 0,1 0 0,-1 0 0,0 0 0,8 0 0,-2 0 0,2 0 0,0 0 0,-7 0 0,7 0 0,-2 0 0,-1 0 0,3 0 0,-3 0 0,4 0 0,0 0 0,0 0 0,1 0 0,-1 0 0,0 0 0,4 0 0,-2 0 0,7 0 0,-3 0 0,0 0 0,3 0 0,-1 0 0,-1 0 0,0 0 0,-11 0 0,3 0 0,-6 0 0,6 0 0,-7 0 0,7 0 0,-7 0 0,4 0 0,-1 0 0,-3 0 0,3 0 0,-3 0 0,-1 0 0,0 0 0,0 0 0,1 0 0,-1 0 0,0 0 0,-3-6 0,-8 0 0,2 0 0,-5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4:15:01.9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80 24575,'10'0'0,"4"0"0,-2 0 0,4 0 0,1 0 0,-1 0 0,6 0 0,-8 0 0,8 0 0,-14 0 0,7 0 0,-3 0 0,0 0 0,3 0 0,-2 0 0,3 0 0,0-3 0,0 2 0,0-3 0,0 4 0,3 0 0,-6 0 0,6 0 0,-11 0 0,7 0 0,-3-4 0,4 3 0,-3-2 0,2-1 0,-3 3 0,4-2 0,0-1 0,-4 3 0,3-2 0,-6-1 0,6 3 0,-7-2 0,3 3 0,-4 0 0,5 0 0,-4-3 0,7 2 0,-7-2 0,7 3 0,-2 0 0,-1 0 0,10-4 0,-12 3 0,12-2 0,-10-1 0,5 3 0,-5-3 0,3 4 0,-3 0 0,0 0 0,3-3 0,-7 2 0,8-3 0,-4 4 0,0 0 0,3 0 0,-3 0 0,0 0 0,3 0 0,-2-3 0,3 2 0,0-3 0,-4 4 0,3 0 0,-7 0 0,8 0 0,-8 0 0,7 0 0,-7 0 0,3 0 0,1 0 0,-1 0 0,5 0 0,-5 0 0,1 0 0,-1 0 0,-3 0 0,3 0 0,0 0 0,-2 0 0,2 0 0,0 0 0,-3 0 0,8 0 0,-4 0 0,0 0 0,3 0 0,-3 0 0,4 0 0,-4 0 0,4 0 0,-8 0 0,7 0 0,-7 0 0,7 0 0,1 0 0,-3 0 0,1 0 0,-3 0 0,-2 0 0,6 0 0,-3 0 0,0 0 0,-1 0 0,0 0 0,-2 0 0,6 0 0,-7 0 0,7 0 0,-7 0 0,8 0 0,-8 0 0,7 0 0,-7 0 0,7 0 0,-3 0 0,5 0 0,-1 0 0,-4 0 0,15 0 0,-12 4 0,17-3 0,-14 2 0,7 1 0,-3-3 0,0 3 0,-2-4 0,-4 4 0,-4-4 0,4 4 0,-8-4 0,3 0 0,-4 0 0,0 0 0,4-7 0,-6 5 0,2-5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4:15:04.3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24575,'11'0'0,"0"0"0,6 0 0,-5 0 0,3 0 0,-3 0 0,9 0 0,-8 0 0,7 0 0,-4 0 0,2 0 0,2 0 0,1 0 0,-4 0 0,4 0 0,-9 0 0,3 0 0,-3 0 0,5 0 0,-1 0 0,-4 0 0,3 0 0,-7 0 0,7 0 0,-3 0 0,1 0 0,2 0 0,-7 0 0,7 0 0,-7 0 0,7 0 0,-6 0 0,6 0 0,-7 0 0,3 0 0,0 0 0,-2 0 0,6 0 0,0 0 0,2 0 0,-2 0 0,1 0 0,-4 0 0,4-4 0,0 4 0,0-4 0,0 4 0,-4-3 0,3 2 0,-2-2 0,-1 3 0,-1-4 0,-4 3 0,4-2 0,-2 0 0,2 2 0,0-2 0,-3-1 0,3 4 0,-3-4 0,-1 4 0,0 0 0,1-3 0,-1 2 0,3-2 0,-2 3 0,3 0 0,-4-3 0,0 2 0,0-2 0,-4 0 0,0-10 0,2-10 0,-4 7 0,3-1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4:28:12.78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0 125 24575,'41'0'0,"7"-11"0,24 8 0,-9-7 0,-6 10 0,-19 0 0,27 0 0,-24 0 0,16 0 0,-26-9 0,-11 7 0,-10-6 0,-3 8 0,3 0 0,6 0 0,0 0 0,12 0 0,-2 0 0,45-11 0,-32 8 0,37-9 0,-50 12 0,13 0 0,-18 0 0,-1 0 0,-6 0 0,-2 9 0,-1-7 0,3 16 0,-2-16 0,7 7 0,-7-9 0,17 0 0,-11 0 0,5 0 0,0 0 0,-11 0 0,7 0 0,0 0 0,1 0 0,1 0 0,-2 0 0,-8 0 0,0 0 0,-1 0 0,-2 0 0,2 0 0,-3 0 0,0 0 0,0 0 0,0 0 0,-1 0 0,1 0 0,0 0 0,4 0 0,0 0 0,0 0 0,12 0 0,-9 0 0,6 0 0,-6 9 0,-3-7 0,1 7 0,-2-9 0,9 0 0,-9 0 0,13 0 0,-15 0 0,2 0 0,-3 0 0,3 0 0,2 0 0,7 0 0,-7 0 0,3 0 0,-8-8 0,0 6 0,3-7 0,21 9 0,-11 0 0,14-9 0,-23 7 0,0-7 0,-4 1 0,3 6 0,6-16 0,-4 16 0,3-8 0,-9 10 0,-2-8 0,2 6 0,-2-6 0,3 8 0,3 0 0,-2 0 0,3-8 0,-8 6 0,1-6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4:28:14.13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219 794 24575,'-9'-39'0,"-9"-17"0,-3-6 0,-1-13-426,-2 6 1,-2 4 425,7 21 280,-9-5-280,10 15 141,0 6-141,10 13 0,5 5 0,0 7 430,2-3-430,14-6 0,7 2 0,7-5 0,-4 10 0,-11 2 0,-2 0 0,-3 2 0,0-1 0,0 2 0,0 0 0,-1 0 0,1 0 0,0 0 0,0 0 0,0 0 0,0-3 0,-1 2 0,1-2 0,-3 3 0,-1 0 0</inkml:trace>
  <inkml:trace contextRef="#ctx0" brushRef="#br0" timeOffset="796">113 93 24575,'11'0'0,"-4"3"0,8 1 0,-8 3 0,4 3 0,0-3 0,-3 3 0,2-3 0,1-1 0,-4 1 0,4-3 0,-7 1 0,-1 2 0,-3 4 0,-4 3 0,3 0 0,-2-3 0,3-1 0,0-4 0,0 0 0,0 1 0,0-1 0,0 4 0,0-3 0,0 3 0,0-6 0,0-1 0</inkml:trace>
  <inkml:trace contextRef="#ctx0" brushRef="#br0" timeOffset="1318">422 22 24575,'0'10'0,"0"4"0,-3 5 0,2-3 0,-7 4 0,4-4 0,-4 3 0,3-1 0,2-8 0,0 0 0,2-6 0,-2-1 0</inkml:trace>
  <inkml:trace contextRef="#ctx0" brushRef="#br0" timeOffset="1738">404 79 24575,'11'0'0,"0"7"0,0-3 0,3 9 0,-2-5 0,0 5 0,-2-8 0,-3 4 0,0-8 0,0 4 0,-3-4 0,-1 2 0</inkml:trace>
  <inkml:trace contextRef="#ctx0" brushRef="#br0" timeOffset="2238">417 243 24575,'24'0'0,"5"-4"0,6-1 0,1 1 0,4-4 0,-6 7 0,-4-2 0,-9 3 0,-6 0 0,-8 0 0,-3 0 0,-1 0 0</inkml:trace>
  <inkml:trace contextRef="#ctx0" brushRef="#br0" timeOffset="2644">694 30 24575,'7'6'0,"-3"0"0,-1 4 0,-3-3 0,3 7 0,-2-7 0,3 6 0,-4 2 0,0-4 0,0 3 0,0-10 0,0-2 0</inkml:trace>
  <inkml:trace contextRef="#ctx0" brushRef="#br0" timeOffset="3040">716 35 24575,'3'-4'0,"0"1"0,4 3 0,0 0 0,0 3 0,0-2 0,0 5 0,-1-3 0,1 1 0,0-1 0,-3 0 0,2-3 0,-2 3 0,0 0 0,2-2 0,-3 4 0,1-4 0,-1 2 0</inkml:trace>
  <inkml:trace contextRef="#ctx0" brushRef="#br0" timeOffset="3500">750 202 24575,'11'0'0,"-3"0"0,6 3 0,-3-3 0,0 4 0,3-4 0,-2 0 0,3 0 0,-4 0 0,0 0 0,-5 0 0,-2 0 0,-1 0 0</inkml:trace>
  <inkml:trace contextRef="#ctx0" brushRef="#br0" timeOffset="4592">939 8 24575,'14'0'0,"3"0"0,11-3 0,13 2 0,-12-3 0,2 4 0,-24 3 0,-4 1 0,-3 6 0,0-3 0,0 3 0,0-1 0,0-1 0,0 1 0,-3-5 0,2 2 0,-5-3 0,2 4 0,-3-4 0,0 3 0,0-2 0,0 5 0,0 2 0,3 0 0,-3-2 0,6-2 0,1-1 0,4-2 0,3 2 0,0-6 0,0 3 0,-1 0 0,1-2 0,0 2 0,0-3 0,0 0 0,0 0 0,-1-3 0,1 2 0,0-2 0,0 6 0,0-2 0,0 4 0,-1-4 0,-2 2 0,-1-3 0</inkml:trace>
  <inkml:trace contextRef="#ctx0" brushRef="#br0" timeOffset="4944">1161 172 24575,'0'6'0,"0"1"0,0-1 0,0 0 0,0 1 0,0-1 0,-3 4 0,-1 1 0,0 3 0,-3-4 0,3 0 0,0-3 0,-2-4 0,5 0 0,-2-3 0</inkml:trace>
  <inkml:trace contextRef="#ctx0" brushRef="#br0" timeOffset="5326">1077 265 24575,'10'-3'0,"2"-1"0,11 0 0,3-3 0,14 2 0,1 1 0,5 0 0,-10 4 0,-6 0 0,-17 0 0,-7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4:28:25.01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53 182 24575,'-12'10'0,"1"1"0,4 3 0,3-3 0,0-1 0,4-1 0,0-1 0,0 1 0,0-2 0,3-4 0,1 0 0,3-3 0,0-3 0,0 0 0,-4-4 0,4 1 0,-7-1 0,6 4 0,-5-3 0,2 2 0,0 1 0,-2-3 0,2 2 0,0 1 0,-2-3 0,2 2 0,0 1 0,-2-3 0,2 2 0,-6 1 0,-1 0 0,-3 3 0,0 0 0,0 0 0,0 0 0,0 0 0,0 0 0,0 2 0,0-1 0,3 5 0,-2-3 0,2 4 0,0-1 0,1 1 0,3 2 0,4 2 0,-4 0 0,7-1 0,-3-4 0,2 0 0,1-2 0,4 2 0,-4-5 0,4 2 0,-1-3 0,-2 0 0,3 0 0,-5 0 0,1 0 0,-3-3 0,-1-1 0,0 1 0,-2-6 0,5 4 0,-5-5 0,5 4 0,-5-1 0,2 1 0,-3-1 0,0 1 0,-3 2 0,2-2 0,-5 5 0,2-1 0,-3 2 0,0 0 0,0-3 0,0 2 0,3-2 0,1 3 0</inkml:trace>
  <inkml:trace contextRef="#ctx0" brushRef="#br0" timeOffset="599">277 115 24575,'0'6'0,"0"4"0,0-3 0,0 3 0,0-4 0,0 4 0,0-3 0,0 3 0,0-3 0,3-1 0,-2 0 0,2 4 0,-3-2 0,3 1 0,-2-2 0,2-1 0,0 1 0,-3 6 0,4-1 0,-4 14 0,0-10 0,3 3 0,-3-9 0,3-4 0,-3 1 0,0-4 0,0 0 0</inkml:trace>
  <inkml:trace contextRef="#ctx0" brushRef="#br0" timeOffset="1183">148 375 24575,'0'6'0,"0"8"0,0-6 0,3 9 0,-2-10 0,5 3 0,-5-3 0,2 2 0,0-5 0,1 2 0,3-6 0,3 0 0,6 0 0,0 0 0,-1 0 0,-4 0 0,-5 0 0,1-3 0,0 2 0,0-2 0,0 3 0,0 0 0,-4 0 0,0 0 0</inkml:trace>
  <inkml:trace contextRef="#ctx0" brushRef="#br0" timeOffset="1939">392 7 24575,'3'-3'0,"0"0"0,4 3 0,4 3 0,-4-2 0,8 2 0,-4-3 0,4 0 0,4 0 0,-3 0 0,3 0 0,-11-3 0,-1 5 0,-7 2 0,0 3 0,0 7 0,0-4 0,-3 4 0,-2 0 0,-2 0 0,-4 0 0,-1 7 0,0-1 0,1-2 0,4-1 0,0-12 0,3 4 0,0-9 0,4 3 0</inkml:trace>
  <inkml:trace contextRef="#ctx0" brushRef="#br0" timeOffset="2337">501 74 24575,'7'0'0,"0"3"0,-1-3 0,-2 6 0,2-5 0,2 8 0,7-1 0,1 3 0,7 3 0,-2-6 0,-1 3 0,-5-7 0,-7 2 0,-5-5 0,-3 2 0</inkml:trace>
  <inkml:trace contextRef="#ctx0" brushRef="#br0" timeOffset="2695">470 271 24575,'11'0'0,"0"0"0,8 0 0,2-3 0,3-1 0,-4 0 0,3-3 0,-3 6 0,5-2 0,-9 3 0,-1 0 0,-9 0 0,1 0 0,-3 0 0,-1 0 0</inkml:trace>
  <inkml:trace contextRef="#ctx0" brushRef="#br0" timeOffset="3297">545 360 24575,'0'6'0,"0"0"0,0 1 0,3-1 0,1-2 0,7-1 0,-4-3 0,7 0 0,-2-4 0,3 0 0,-7-2 0,5-1 0,-11 0 0,5-3 0,-7 2 0,0-1 0,0 2 0,-3 3 0,-1-1 0,-3 4 0,3-5 0,-2 5 0,2-2 0,-3 3 0,0 0 0,3 3 0,-2-2 0,5 2 0,-2-3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4:41:36.0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0 357 24575,'62'-2'0,"0"0"0,-11-1 0,10 3 0,-7 0 0,-35 0 0,35 0 0,-14 0 0,28 0 0,-31 0 0,3 0 0,-25 0 0,0 0 0,3 0 0,-2 0 0,2 4 0,10-3 0,-9 2 0,23-3 0,-15 0 0,13 0 0,-10 0 0,3 0 0,-7 0 0,3 0 0,-5 0 0,-8 0 0,-1 0 0,-8 0 0,0 0 0,3 0 0,5 0 0,6 0 0,-1 0 0,3 0 0,-3 0 0,0 0 0,3 0 0,-7 0 0,4 0 0,-1 0 0,-3 0 0,3 0 0,-8 0 0,3 0 0,2 0 0,-4 0 0,6 0 0,-10 0 0,3 0 0,-5 0 0,-2 3 0,2-2 0,2 2 0,-1-3 0,15 0 0,-9 0 0,9 0 0,-3 0 0,1 0 0,4 0 0,26 0 0,-20 0 0,29 0 0,-32 0 0,7 0 0,-17 0 0,5 0 0,-10 3 0,7-2 0,-8 2 0,-1-3 0,-3 0 0,3 0 0,1 0 0,3 0 0,1 0 0,4 0 0,-3 0 0,3 0 0,1 0 0,0 4 0,4-3 0,0 2 0,-4-3 0,-1 0 0,1 0 0,0 0 0,4 0 0,0 0 0,-4 0 0,-4 0 0,-2 0 0,-3 0 0,4 0 0,0 0 0,0 0 0,-5 0 0,4 0 0,2 0 0,0 0 0,3 0 0,0 0 0,6 0 0,0 0 0,9 0 0,-9 0 0,4 0 0,-5 0 0,0 0 0,1 0 0,-1 0 0,-4 0 0,14 0 0,-11 0 0,4 0 0,-9 0 0,-6 0 0,3 0 0,0 0 0,0 0 0,0 0 0,4 0 0,-7 0 0,6 0 0,-2 0 0,0 0 0,3 0 0,-4 0 0,0 0 0,0 0 0,4 0 0,1 0 0,0 0 0,8 0 0,-6 0 0,6 0 0,-7 0 0,2 0 0,-3 0 0,4 0 0,7 0 0,-5 0 0,5 0 0,-11 0 0,3 0 0,-10 0 0,9 0 0,-5 0 0,3 0 0,3 0 0,-7 0 0,-1 0 0,-4 0 0,-4 0 0,0 0 0,-1 0 0,1 0 0,4 0 0,0 0 0,0 0 0,8 0 0,-7 0 0,11 0 0,-7 0 0,3 0 0,0 0 0,-3 0 0,4 0 0,-9 0 0,3 0 0,2 0 0,8 0 0,2 0 0,3 0 0,-1 0 0,-2 0 0,3 0 0,-5 0 0,-4 0 0,-1 0 0,-4 0 0,-7 3 0,2-2 0,-9 2 0,2-3 0</inkml:trace>
  <inkml:trace contextRef="#ctx0" brushRef="#br0" timeOffset="788">3967 191 24575,'14'0'0,"7"-4"0,1 3 0,15-7 0,14 2 0,5 1 0,10 0 0,-14 5 0,-16 0 0,-2 0 0,-17 0 0,-3 0 0,-10 0 0,-1 0 0</inkml:trace>
  <inkml:trace contextRef="#ctx0" brushRef="#br0" timeOffset="1622">4277 1 24575,'15'0'0,"-3"3"0,12 2 0,-4 2 0,4 1 0,-4 0 0,-4 0 0,-2-4 0,-10 2 0,6-5 0,-9 5 0,2-2 0,0 2 0,-2 1 0,2 0 0,-3 0 0,0 0 0,0 0 0,3-4 0,-2 7 0,2-2 0,-3 4 0,-4 2 0,0-3 0,-3 1 0,-4 2 0,3-3 0,-4 8 0,1-3 0,-1 7 0,-4-2 0,1-1 0,-1-1 0,4-8 0,2 0 0,3-8 0,3 0 0,1-3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5:12:54.8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23 24575,'53'-11'0,"-23"7"0,33-3 0,-37 7 0,-14 0 0,-2 0 0,3 0 0,-4 0 0,8 0 0,9 0 0,-7 3 0,11-2 0,-15 2 0,0-3 0,0 0 0,-4 0 0,3 0 0,-4 0 0,1 0 0,-1 0 0,-3 0 0,0 0 0,-1 0 0,1 0 0,0 3 0,0-2 0,0 2 0,0-3 0,-1 0 0,1 0 0,8 0 0,-3 0 0,4 0 0,-6 0 0,1 0 0,-4 0 0,4 0 0,-4 0 0,0 0 0,-1 0 0,9 0 0,-6 0 0,9 0 0,-3 0 0,6 0 0,-5 0 0,-1 0 0,-9 0 0,-8 0 0,-4 0 0,-13 0 0,-1 0 0,-9 0 0,3 0 0,-18 5 0,11-4 0,-8 6 0,12-6 0,9 6 0,1-6 0,7 2 0,2 0 0,3-2 0,0 2 0,0-3 0,0 0 0,-4 4 0,4-4 0,-8 4 0,8-4 0,-8 0 0,4 3 0,-4-2 0,-4 2 0,2-3 0,-2 0 0,8 0 0,-3 0 0,6 0 0,-3 0 0,4 0 0,0 0 0,0 0 0,0 0 0,0 0 0,0 0 0,1 0 0,-1 0 0,0 0 0,0 0 0,-4 0 0,3 0 0,-2 0 0,3 0 0,3-3 0,4-1 0,7-3 0,5 3 0,7-3 0,1 6 0,4-6 0,0 6 0,1-6 0,-1 6 0,0-3 0,-4 4 0,-4-3 0,-6 2 0,-3-2 0,0 3 0,0 0 0,0 0 0,-1 0 0,5 0 0,0 0 0,4 0 0,-3 0 0,6 0 0,-6 0 0,11 0 0,-2 0 0,-1 0 0,3 0 0,-7 0 0,3-3 0,-8 2 0,0-2 0,-4 3 0,0 0 0,-1 0 0,1 0 0,0 0 0,3 0 0,-2 0 0,3 0 0,-4 0 0,-1 0 0,1 0 0,0 0 0,0 0 0,-3 3 0,2-2 0,-2 2 0,2-3 0,1 0 0,0 0 0,0 0 0,0 0 0,0 0 0,-1 0 0,1 0 0,0 0 0,0 0 0,0 0 0,0 3 0,-4-3 0,0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5:14:01.5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0 153 24575,'27'0'0,"-1"-1"0,-4-1 0,4 2 0,-3 0 0,-14 0 0,14 0 0,-6 0 0,12 0 0,-13 0 0,1 0 0,-10 0 0,-1 0 0,2 0 0,-1 0 0,0 2 0,6-2 0,-6 2 0,12-2 0,-8 0 0,6 0 0,-4 0 0,1 0 0,-3 0 0,2 0 0,-3 0 0,-3 0 0,0 0 0,-5 0 0,1 0 0,2 0 0,2 0 0,1 0 0,1 0 0,1 0 0,-2 0 0,1 0 0,1 0 0,-3 0 0,1 0 0,0 0 0,-1 0 0,1 0 0,-3 0 0,1 0 0,1 0 0,-2 0 0,3 0 0,-5 0 0,2 0 0,-2 0 0,-2 1 0,2-1 0,0 2 0,1-2 0,5 0 0,-4 0 0,5 0 0,-2 0 0,1 0 0,1 0 0,11 0 0,-8 0 0,13 0 0,-15 0 0,4 0 0,-8 0 0,2 0 0,-3 1 0,2-1 0,-3 2 0,-1-2 0,-1 0 0,1 0 0,1 0 0,1 0 0,0 0 0,3 0 0,-3 0 0,3 0 0,-1 0 0,0 1 0,3 0 0,-1 0 0,-1-1 0,-1 0 0,0 0 0,1 0 0,1 0 0,1 0 0,-3 0 0,-1 0 0,-1 0 0,-1 0 0,1 0 0,1 0 0,-1 0 0,-1 0 0,1 0 0,0 0 0,1 0 0,1 0 0,1 0 0,1 0 0,1 0 0,3 0 0,-3 0 0,2 0 0,-3 0 0,1 0 0,-1 0 0,0 0 0,-1 0 0,6 0 0,-6 0 0,3 0 0,-4 0 0,-3 0 0,1 0 0,1 0 0,-1 0 0,1 0 0,1 0 0,-3 0 0,3 0 0,-1 0 0,-1 0 0,3 0 0,-3 0 0,1 0 0,-1 0 0,2 0 0,1 0 0,-1 0 0,4 0 0,-2 0 0,2 0 0,-3 0 0,1 0 0,-2 0 0,3 0 0,2 0 0,-2 0 0,2 0 0,-4 0 0,1 0 0,-5 0 0,5 0 0,-3 0 0,1 0 0,2 0 0,-3 0 0,0 0 0,-3 0 0,-1 0 0,0 0 0,0 0 0,0 0 0,2 0 0,0 0 0,-1 0 0,4 0 0,-2 0 0,4 0 0,-4 0 0,3 0 0,-1 0 0,-1 0 0,1 0 0,-3 0 0,1 0 0,0 0 0,5 0 0,0 0 0,1 0 0,1 0 0,-2 0 0,1 0 0,-2 0 0,-1 0 0,-1 0 0,-1 0 0,-4 2 0,1-2 0,-3 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1T09:12:52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24575,'0'-7'0,"3"3"0,-2-2 0,5 2 0,-2 0 0,0-2 0,2 5 0,-3-2 0,4 0 0,0 2 0,4-2 0,-4 0 0,4 2 0,-4-2 0,0 3 0,-1 0 0,1 3 0,0 1 0,-3 3 0,2 0 0,-2 0 0,-1 0 0,4 3 0,-6-2 0,2 2 0,-3 1 0,0-4 0,0 4 0,0-4 0,-3 3 0,2-2 0,-6 2 0,3-3 0,-2 0 0,-1-3 0,0-1 0,0-3 0,0 0 0,3-3 0,7 2 0,6-2 0,10 3 0,-3-3 0,12 2 0,-7-3 0,4 4 0,-10 0 0,-4 0 0,-7 3 0,2-2 0,-6 5 0,3-2 0,-3 3 0,3 0 0,-2 0 0,2-1 0,-3 1 0,0 0 0,0 0 0,0 0 0,0 0 0,-3-4 0,2 3 0,-5-2 0,2 3 0,-3-3 0,0 2 0,0-2 0,1 0 0,-5 5 0,-1-7 0,1 8 0,0-10 0,5 3 0,-1-3 0,0 0 0,0 0 0,0 0 0,0 0 0,0 0 0,0 0 0,0 0 0,0 0 0,3 0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5:14:37.5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0 153 24575,'27'0'0,"-1"-1"0,-4-1 0,4 2 0,-3 0 0,-14 0 0,14 0 0,-6 0 0,12 0 0,-13 0 0,1 0 0,-10 0 0,-1 0 0,2 0 0,-1 0 0,0 2 0,6-2 0,-6 2 0,12-2 0,-8 0 0,6 0 0,-4 0 0,1 0 0,-3 0 0,2 0 0,-3 0 0,-3 0 0,0 0 0,-5 0 0,1 0 0,2 0 0,2 0 0,1 0 0,1 0 0,1 0 0,-2 0 0,1 0 0,1 0 0,-3 0 0,1 0 0,0 0 0,-1 0 0,1 0 0,-3 0 0,1 0 0,1 0 0,-2 0 0,3 0 0,-5 0 0,2 0 0,-2 0 0,-2 1 0,2-1 0,0 2 0,1-2 0,5 0 0,-4 0 0,5 0 0,-2 0 0,1 0 0,1 0 0,11 0 0,-8 0 0,13 0 0,-15 0 0,4 0 0,-8 0 0,2 0 0,-3 1 0,2-1 0,-3 2 0,-1-2 0,-1 0 0,1 0 0,1 0 0,1 0 0,0 0 0,3 0 0,-3 0 0,3 0 0,-1 0 0,0 1 0,3 0 0,-1 0 0,-1-1 0,-1 0 0,0 0 0,1 0 0,1 0 0,1 0 0,-3 0 0,-1 0 0,-1 0 0,-1 0 0,1 0 0,1 0 0,-1 0 0,-1 0 0,1 0 0,0 0 0,1 0 0,1 0 0,1 0 0,1 0 0,1 0 0,3 0 0,-3 0 0,2 0 0,-3 0 0,1 0 0,-1 0 0,0 0 0,-1 0 0,6 0 0,-6 0 0,3 0 0,-4 0 0,-3 0 0,1 0 0,1 0 0,-1 0 0,1 0 0,1 0 0,-3 0 0,3 0 0,-1 0 0,-1 0 0,3 0 0,-3 0 0,1 0 0,-1 0 0,2 0 0,1 0 0,-1 0 0,4 0 0,-2 0 0,2 0 0,-3 0 0,1 0 0,-2 0 0,3 0 0,2 0 0,-2 0 0,2 0 0,-4 0 0,1 0 0,-5 0 0,5 0 0,-3 0 0,1 0 0,2 0 0,-3 0 0,0 0 0,-3 0 0,-1 0 0,0 0 0,0 0 0,0 0 0,2 0 0,0 0 0,-1 0 0,4 0 0,-2 0 0,4 0 0,-4 0 0,3 0 0,-1 0 0,-1 0 0,1 0 0,-3 0 0,1 0 0,0 0 0,5 0 0,0 0 0,1 0 0,1 0 0,-2 0 0,1 0 0,-2 0 0,-1 0 0,-1 0 0,-1 0 0,-4 2 0,1-2 0,-3 1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5:15:41.0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33 24575,'20'0'0,"-2"0"0,12 0 0,-10 0 0,3 0 0,-7 0 0,3 3 0,-4-2 0,24 6 0,-18-7 0,32 4 0,-35-4 0,15 0 0,-13 0 0,4 3 0,0-2 0,11 3 0,14-4 0,-6 0 0,-3 0 0,-20 0 0,-12 0 0,2 0 0,-3 0 0,4 0 0,-3 0 0,2 0 0,-3 0 0,0 0 0,-1 0 0,5 0 0,0 3 0,4-2 0,0 6 0,-3-7 0,2 4 0,-3-4 0,4 0 0,-4 3 0,0-2 0,-4 5 0,-3-3 0,-1 4 0,-3 4 0,0 0 0,0 8 0,-7-3 0,2 3 0,-9-4 0,9-3 0,-5-5 0,6-1 0,-3-2 0,-4 3 0,3 0 0,-6-3 0,6 2 0,-6-5 0,3 2 0,-1-3 0,2 0 0,3 0 0,0-3 0,0-1 0,0-3 0,0 0 0,-4 0 0,7-8 0,-6 6 0,9-13 0,-6 5 0,6-3 0,-2 0 0,3 9 0,0-3 0,0 6 0,3-3 0,-2 1 0,5 2 0,-6-3 0,7 8 0,-7-4 0,6 3 0,-2 1 0,3 0 0,0-1 0,0 4 0,0-3 0,-1 0 0,1 2 0,0-2 0,0 3 0,0 0 0,0 0 0,-1 0 0,1 0 0,4 0 0,-4 0 0,1 3 0,-2-3 0,-2 7 0,-1-4 0,4 1 0,-7 2 0,6-5 0,-5 5 0,2-5 0,-3 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4T05:15:42.9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4239 24575,'11'7'0,"7"1"0,21 1 0,12-5 0,21 1 0,15-10 0,-11-1-439,-22 0 0,0 0 439,31-5-602,-4 1 0,1 0 602,15-3 0,-27 3 0,0-3 0,-17-1 0,-3-2-331,31-18 331,-30 9 0,-3-1 0,9-16 0,11-21 0,-20 15 0,-11 6 0,0-1 0,13-19 0,-16 15 0,1-4-655,0-2 0,-1-2 655,5-6 0,-1 0 0,-2 3 0,-1 0 0,1 1 0,-1 1 0,1-4 0,-1-1-643,4-3 0,0-4 643,8-17 0,-3-3 0,-12 14 0,-2 0 0,4-8 0,-3 3 0,-17 25 0,-1-2 0,5-12 0,2-9 0,-3 5 0,-8-1 0,0-3 0,2 6 0,3-9 0,0-1 0,-3 10 0,-3-8 0,-1 3 0,2 6 0,2-4 0,-1 11 904,7-25-904,-6 36 0,1-1 0,-1 0 0,0 2 0,11-37 0,-10 34 0,-1 2 0,6-29 300,-3 24-300,0 0 1303,-1 20-1303,1-4 2145,2 5-2145,-1-37 0,-1 23 0,0-47 357,-4 40-357,-4 3 0,2 15 0,-8 25 0,4-2 0,-11 8 0,-5-4 0,-14-6 0,0-1 0,-14-4 0,14 5 0,-18-1 0,7-4 0,-4 7 0,14 2 0,-5 9 0,19 4 0,-8 0 0,11 0 0,3 7 0,-1 1 0,1 7 0,-1 0 0,0 4 0,4-7 0,-3 7 0,3-12 0,0 7 0,1-2 0,3 3 0,3-4 0,0 0 0,12-4 0,-6 0 0,18 1 0,0 4 0,9-2 0,14 3 0,-7 1 0,20-3 0,-23 1 0,15-2 0,-24-5 0,20 3 0,18 1 0,-10 2 0,9 2 0,-33-8 0,-17 2 0,-4-6 0,-13-1 0,-1-8 0,-8-7 0,-10-11 0,-10-11 0,-5-1 0,-5-5 0,1 10 0,10 7 0,-7 4 0,13 7 0,-4 2 0,2-3 0,10 8 0,-2-3 0,12 7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1T09:12:55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24575,'0'7'0,"0"8"0,0 6 0,-4 4 0,-1 9 0,-3-13 0,0 7 0,4-12 0,-3-1 0,6-4 0,-5-4 0,5-1 0,1-2 0,4-1 0,3 0 0,3 1 0,2 0 0,3 6 0,-4-8 0,3 11 0,-6-8 0,6 9 0,-6-3 0,6 1 0,-6 2 0,3-6 0,-7 3 0,-1-4 0,-3 3 0,0 1 0,0 4 0,0 0 0,0-3 0,0 2 0,-3-6 0,-1 2 0,-3-3 0,0 0 0,-3-4 0,2 0 0,-3-3 0,1 0 0,-2 0 0,-3 0 0,0 0 0,0-3 0,3-1 0,2-3 0,-1 0 0,4 0 0,-4 3 0,7-3 0,1 7 0,3-4 0</inkml:trace>
  <inkml:trace contextRef="#ctx0" brushRef="#br0" timeOffset="538">96 110 24575,'6'0'0,"9"-4"0,-6 3 0,13-9 0,-5 8 0,7-9 0,-4 7 0,3-1 0,-10 2 0,1 3 0,-7 0 0,0 0 0,0 0 0,0 0 0,-1 3 0,-2-2 0,-1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1T09:12:5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24575,'-7'11'0,"2"0"0,-9 4 0,2 0 0,0 0 0,-2 0 0,2 4 0,-3-3 0,-1 3 0,8-7 0,-6 2 0,9-3 0,-5 1 0,5 2 0,2-7 0,3 4 0,-3-1 0,2-2 0,-2 6 0,0-6 0,2 2 0,-5-6 0,5 2 0,4-5 0,10-2 0,-1 0 0,11-6 0,-7 3 0,13-1 0,-4-2 0,4 6 0,-9-3 0,0 4 0,-9 0 0,-1 0 0,-3 0 0,4 0 0,-4 0 0,12-3 0,-3 2 0,18-3 0,8 4 0,-8 0 0,-3 0 0,-21 0 0,-6 3 0,-1-2 0,-3 2 0</inkml:trace>
  <inkml:trace contextRef="#ctx0" brushRef="#br0" timeOffset="530">342 82 24575,'0'20'0,"0"3"0,0-3 0,0 4 0,-4 5 0,3-3 0,-3 3 0,0-9 0,4-1 0,-7-4 0,6-4 0,-2 0 0,3-5 0,0 1 0,0 0 0,0 0 0,0 0 0,0 0 0,-3-1 0,2-2 0,-2-1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1T09:12:58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24575,'-7'0'0,"-4"0"0,4 0 0,-4 3 0,4-2 0,0 2 0,0-3 0,0 3 0,0-2 0,0 5 0,0 1 0,0 4 0,-1 1 0,1-2 0,3-3 0,-2-3 0,5 2 0,-2-2 0,0 3 0,2-1 0,-5 1 0,6 0 0,-4 4 0,4-4 0,0 4 0,0-4 0,0 3 0,0-2 0,0 6 0,0-6 0,0 6 0,0-7 0,0 4 0,0-1 0,0-2 0,0 3 0,0-5 0,0 1 0,0 4 0,4-4 0,0 8 0,3-4 0,0 0 0,0 3 0,0-6 0,-3 3 0,2-8 0,-2 0 0,3-3 0,0 0 0,3 0 0,2 0 0,3 0 0,-4 0 0,3 0 0,-6 0 0,2 0 0,-3 0 0,-3-3 0,2 3 0,-2-7 0,0 4 0,2-4 0,-2 0 0,-1 0 0,3 3 0,-5-2 0,5 5 0,-5-5 0,2 2 0,-6-3 0,2 0 0,-5 0 0,5 0 0,-5 3 0,2 1 0,-3 0 0,0 2 0,0-2 0,1 0 0,-1 2 0,0-2 0,0 3 0,0 0 0,3-3 0,-2 2 0,2-2 0,-3 6 0,0-2 0,0 5 0,0-2 0,-4 0 0,4 2 0,-1-5 0,5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1T09:13:0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124 218 24575,'0'7'0,"-3"0"0,-1 0 0,0 0 0,-2 0 0,5-1 0,-2 1 0,3 4 0,0 0 0,0 0 0,0 0 0,0-1 0,3-5 0,-2 5 0,5-9 0,-2 2 0,3 0 0,-1-3 0,1 6 0,4-5 0,-7 5 0,6-5 0,-6 2 0,3-3 0,0 0 0,-1-3 0,2-4 0,-2-1 0,-1-3 0,1-4 0,-5 3 0,3-4 0,-4-2 0,0 6 0,0-4 0,0 5 0,0 4 0,0 0 0,0 0 0,-7 4 0,-2-4 0,-6 3 0,0-4 0,-4 0 0,3 1 0,-7-1 0,6-3 0,-6 2 0,11-2 0,-7 0 0,8 3 0,-1-3 0,5 4 0,1 3 0,5-2 0,-2 2 0,3-3 0,3 0 0,-2 0 0,8 3 0,-4-2 0,13 2 0,-1-4 0,3-3 0,-1 2 0,-4-2 0,-4 7 0,0 1 0,-4 3 0,-1 0 0,1 0 0,0 3 0,0 1 0,0 6 0,0 1 0,-3 1 0,0 2 0,-4-6 0,0 6 0,0-7 0,0 4 0,0-1 0,-4 2 0,1-1 0,-2 3 0,-1-6 0,2-1 0,-3-1 0,0-5 0,0 5 0,1-5 0,2 5 0,-2-5 0,2 2 0,0-3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1T09:12:59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28 24575,'-4'15'0,"-3"0"0,7 0 0,-7-3 0,3 2 0,-3-7 0,-1 7 0,1-6 0,3 6 0,-2-6 0,2 2 0,0-3 0,-2 0 0,5 0 0,-2-3 0,3-1 0</inkml:trace>
  <inkml:trace contextRef="#ctx0" brushRef="#br0" timeOffset="897">92 15 24575,'11'-7'0,"0"3"0,4 1 0,-3 3 0,-2 0 0,-3 0 0,0 0 0,0 0 0,-4 3 0,4-3 0,-4 6 0,4-5 0,-3 5 0,2-5 0,-5 5 0,5-5 0,-5 5 0,2-2 0,-3 3 0,0 7 0,0-1 0,0 6 0,-3-8 0,-2 7 0,1-5 0,-3 10 0,2-3 0,-3 4 0,4 0 0,-4 1 0,4-5 0,-4 3 0,1-11 0,2 7 0,-1-8 0,2 4 0,-4 0 0,1-4 0,3 0 0,-3-4 0,7 0 0,-7-1 0,3 5 0,0-3 0,-2 2 0,5-3 0,-2-3 0,3-1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31T09:13:0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276 166 24575,'4'-11'0,"2"-4"0,-2 8 0,0-4 0,-1 4 0,0 0 0,-2 0 0,2 0 0,-3 0 0,0 0 0,0 0 0,0 0 0,-3 0 0,-1 4 0,0-4 0,-2 7 0,2-7 0,-3 7 0,1-6 0,-1 5 0,-4-6 0,3 6 0,-6-2 0,-2-1 0,0 4 0,-7-4 0,3 0 0,-1 3 0,2-6 0,4 7 0,4-4 0,0 4 0,4 0 0,0 0 0,0 0 0,0 3 0,0-2 0,-3 5 0,2-2 0,-3 3 0,7 0 0,-2 0 0,6 0 0,-4 3 0,4 2 0,0 3 0,0 4 0,0-3 0,0 7 0,0-11 0,0 3 0,4-5 0,3-2 0,2 7 0,1-7 0,-2 6 0,-2-7 0,2 1 0,-2-2 0,5-5 0,-3 5 0,6-5 0,-3 2 0,8-3 0,1 0 0,5 0 0,-1-4 0,-4 3 0,-1-6 0,-8 6 0,-3-5 0,-2 5 0,-2-5 0,3-2 0,0 4 0,0-10 0,0 9 0,0-5 0,0 3 0,-3 10 0,-1 2 0,-3 10 0,0 4 0,0-7 0,3 11 0,-2-7 0,3 13 0,-4-8 0,0 3 0,0 0 0,-3-7 0,2 7 0,-3-13 0,4 0 0,0-5 0,0 1 0,0 0 0,0 0 0,0 0 0,0-3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3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5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10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50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60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9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7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949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364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571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697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80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27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76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9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84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94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59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95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56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2CBAD-2184-41DC-B332-EB6DFEF3DCB3}" type="datetimeFigureOut">
              <a:rPr lang="ko-KR" altLang="en-US" smtClean="0"/>
              <a:t>2019. 4. 3.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3752C-5C97-4502-8031-0722FB3D14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7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8AA53-87C7-4FEB-B5AC-50A1DED8F9A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2019. 4. 3.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76B9A-9935-4AB7-8314-4E60ED0991E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1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18" Type="http://schemas.openxmlformats.org/officeDocument/2006/relationships/customXml" Target="../ink/ink8.xml"/><Relationship Id="rId3" Type="http://schemas.openxmlformats.org/officeDocument/2006/relationships/image" Target="../media/image2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customXml" Target="../ink/ink4.xml"/><Relationship Id="rId19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image" Target="../media/image17.png"/><Relationship Id="rId14" Type="http://schemas.openxmlformats.org/officeDocument/2006/relationships/customXml" Target="../ink/ink6.xml"/><Relationship Id="rId2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customXml" Target="../ink/ink10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3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customXml" Target="../ink/ink15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8.xml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customXml" Target="../ink/ink17.xml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omments" Target="../comments/comment5.xml"/><Relationship Id="rId3" Type="http://schemas.openxmlformats.org/officeDocument/2006/relationships/image" Target="../media/image2.png"/><Relationship Id="rId7" Type="http://schemas.openxmlformats.org/officeDocument/2006/relationships/customXml" Target="../ink/ink25.xml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51.png"/><Relationship Id="rId4" Type="http://schemas.openxmlformats.org/officeDocument/2006/relationships/image" Target="../media/image40.png"/><Relationship Id="rId9" Type="http://schemas.openxmlformats.org/officeDocument/2006/relationships/customXml" Target="../ink/ink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customXml" Target="../ink/ink29.xml"/><Relationship Id="rId12" Type="http://schemas.openxmlformats.org/officeDocument/2006/relationships/customXml" Target="../ink/ink3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5.png"/><Relationship Id="rId5" Type="http://schemas.openxmlformats.org/officeDocument/2006/relationships/customXml" Target="../ink/ink28.xml"/><Relationship Id="rId10" Type="http://schemas.openxmlformats.org/officeDocument/2006/relationships/customXml" Target="../ink/ink31.xml"/><Relationship Id="rId4" Type="http://schemas.openxmlformats.org/officeDocument/2006/relationships/image" Target="../media/image41.png"/><Relationship Id="rId9" Type="http://schemas.openxmlformats.org/officeDocument/2006/relationships/customXml" Target="../ink/ink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5218944" y="1036540"/>
            <a:ext cx="2487386" cy="2487386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673820" y="2836488"/>
            <a:ext cx="1279072" cy="1279072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43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775884" y="4260615"/>
            <a:ext cx="1449670" cy="1449670"/>
          </a:xfrm>
          <a:prstGeom prst="ellipse">
            <a:avLst/>
          </a:prstGeom>
          <a:gradFill flip="none" rotWithShape="1">
            <a:gsLst>
              <a:gs pos="53000">
                <a:srgbClr val="6436F8"/>
              </a:gs>
              <a:gs pos="100000">
                <a:srgbClr val="3307C1"/>
              </a:gs>
              <a:gs pos="0">
                <a:srgbClr val="805CF9"/>
              </a:gs>
            </a:gsLst>
            <a:lin ang="81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321158" y="1126741"/>
            <a:ext cx="1779814" cy="1779814"/>
          </a:xfrm>
          <a:prstGeom prst="ellipse">
            <a:avLst/>
          </a:prstGeom>
          <a:gradFill flip="none" rotWithShape="1">
            <a:gsLst>
              <a:gs pos="64000">
                <a:srgbClr val="A43F89"/>
              </a:gs>
              <a:gs pos="100000">
                <a:srgbClr val="611D52"/>
              </a:gs>
              <a:gs pos="0">
                <a:srgbClr val="EA7EBE"/>
              </a:gs>
            </a:gsLst>
            <a:lin ang="81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809993" y="2421164"/>
            <a:ext cx="2264229" cy="2264229"/>
          </a:xfrm>
          <a:prstGeom prst="ellipse">
            <a:avLst/>
          </a:prstGeom>
          <a:gradFill flip="none" rotWithShape="1">
            <a:gsLst>
              <a:gs pos="53000">
                <a:srgbClr val="C85100"/>
              </a:gs>
              <a:gs pos="100000">
                <a:srgbClr val="FF6600"/>
              </a:gs>
              <a:gs pos="0">
                <a:srgbClr val="FF6600"/>
              </a:gs>
            </a:gsLst>
            <a:lin ang="81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8860485" y="1677576"/>
            <a:ext cx="1260509" cy="1129084"/>
            <a:chOff x="1424573" y="3565602"/>
            <a:chExt cx="7165931" cy="6418786"/>
          </a:xfrm>
        </p:grpSpPr>
        <p:sp>
          <p:nvSpPr>
            <p:cNvPr id="23" name="타원 22"/>
            <p:cNvSpPr/>
            <p:nvPr/>
          </p:nvSpPr>
          <p:spPr>
            <a:xfrm>
              <a:off x="3357672" y="3565602"/>
              <a:ext cx="1890849" cy="1890848"/>
            </a:xfrm>
            <a:prstGeom prst="ellipse">
              <a:avLst/>
            </a:prstGeom>
            <a:solidFill>
              <a:srgbClr val="01C3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424573" y="7231042"/>
              <a:ext cx="2618863" cy="2618863"/>
            </a:xfrm>
            <a:prstGeom prst="ellipse">
              <a:avLst/>
            </a:prstGeom>
            <a:solidFill>
              <a:srgbClr val="FB676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5384266" y="8705314"/>
              <a:ext cx="1279074" cy="127907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6867788" y="4334378"/>
              <a:ext cx="1722716" cy="1722716"/>
            </a:xfrm>
            <a:prstGeom prst="ellipse">
              <a:avLst/>
            </a:prstGeom>
            <a:solidFill>
              <a:srgbClr val="C16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타원 9"/>
          <p:cNvSpPr/>
          <p:nvPr/>
        </p:nvSpPr>
        <p:spPr>
          <a:xfrm>
            <a:off x="6568621" y="1579706"/>
            <a:ext cx="2487386" cy="248738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30778" y="3894389"/>
            <a:ext cx="2263717" cy="2263717"/>
          </a:xfrm>
          <a:prstGeom prst="ellipse">
            <a:avLst/>
          </a:prstGeom>
          <a:solidFill>
            <a:srgbClr val="01C3A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2424340" y="609600"/>
            <a:ext cx="2618864" cy="2618864"/>
          </a:xfrm>
          <a:prstGeom prst="ellipse">
            <a:avLst/>
          </a:prstGeom>
          <a:solidFill>
            <a:srgbClr val="FB676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81034" y="828614"/>
            <a:ext cx="1279072" cy="127907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57059" y="3158261"/>
            <a:ext cx="3267331" cy="3267331"/>
          </a:xfrm>
          <a:prstGeom prst="ellipse">
            <a:avLst/>
          </a:prstGeom>
          <a:solidFill>
            <a:srgbClr val="C169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46481" y="1325975"/>
            <a:ext cx="5909525" cy="40392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49300" dist="127000" dir="5400000" sx="105000" sy="10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88347" y="4408888"/>
            <a:ext cx="3429000" cy="553009"/>
          </a:xfrm>
          <a:prstGeom prst="roundRect">
            <a:avLst>
              <a:gd name="adj" fmla="val 50000"/>
            </a:avLst>
          </a:prstGeom>
          <a:solidFill>
            <a:srgbClr val="2D3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i="1" dirty="0">
                <a:solidFill>
                  <a:prstClr val="white"/>
                </a:solidFill>
              </a:rPr>
              <a:t>2019.04.04(</a:t>
            </a:r>
            <a:r>
              <a:rPr lang="ko-KR" altLang="en-US" sz="1100" i="1" dirty="0">
                <a:solidFill>
                  <a:prstClr val="white"/>
                </a:solidFill>
              </a:rPr>
              <a:t>목</a:t>
            </a:r>
            <a:r>
              <a:rPr lang="en-US" altLang="ko-KR" sz="1100" i="1" dirty="0">
                <a:solidFill>
                  <a:prstClr val="white"/>
                </a:solidFill>
              </a:rPr>
              <a:t>)</a:t>
            </a:r>
            <a:r>
              <a:rPr lang="ko-KR" altLang="en-US" sz="1100" i="1" dirty="0">
                <a:solidFill>
                  <a:prstClr val="white"/>
                </a:solidFill>
              </a:rPr>
              <a:t> </a:t>
            </a:r>
            <a:br>
              <a:rPr lang="en-US" altLang="ko-KR" sz="1100" i="1" dirty="0">
                <a:solidFill>
                  <a:prstClr val="white"/>
                </a:solidFill>
              </a:rPr>
            </a:br>
            <a:r>
              <a:rPr lang="en-US" altLang="ko-KR" sz="1100" i="1" dirty="0">
                <a:solidFill>
                  <a:prstClr val="white"/>
                </a:solidFill>
              </a:rPr>
              <a:t>201635992</a:t>
            </a:r>
            <a:r>
              <a:rPr lang="ko-KR" altLang="en-US" sz="1100" i="1" dirty="0">
                <a:solidFill>
                  <a:prstClr val="white"/>
                </a:solidFill>
              </a:rPr>
              <a:t> 송유진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908836" y="4934074"/>
            <a:ext cx="1205890" cy="983029"/>
            <a:chOff x="-646321" y="916750"/>
            <a:chExt cx="16386287" cy="13357917"/>
          </a:xfrm>
        </p:grpSpPr>
        <p:sp>
          <p:nvSpPr>
            <p:cNvPr id="28" name="타원 27"/>
            <p:cNvSpPr/>
            <p:nvPr/>
          </p:nvSpPr>
          <p:spPr>
            <a:xfrm>
              <a:off x="8429670" y="916750"/>
              <a:ext cx="3743793" cy="3743789"/>
            </a:xfrm>
            <a:prstGeom prst="ellipse">
              <a:avLst/>
            </a:prstGeom>
            <a:solidFill>
              <a:srgbClr val="01C3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-646321" y="8933832"/>
              <a:ext cx="2618865" cy="2618863"/>
            </a:xfrm>
            <a:prstGeom prst="ellipse">
              <a:avLst/>
            </a:prstGeom>
            <a:solidFill>
              <a:srgbClr val="FB676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937431" y="7197857"/>
              <a:ext cx="3045410" cy="304540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12759129" y="11293833"/>
              <a:ext cx="2980837" cy="2980834"/>
            </a:xfrm>
            <a:prstGeom prst="ellipse">
              <a:avLst/>
            </a:prstGeom>
            <a:solidFill>
              <a:srgbClr val="C16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007220" y="2093838"/>
            <a:ext cx="4165600" cy="147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Hyperledger Fabric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7E7F7F"/>
                </a:solidFill>
              </a:rPr>
              <a:t>MSP</a:t>
            </a:r>
            <a:endParaRPr lang="ko-KR" altLang="en-US" sz="3200" b="1" i="1" dirty="0">
              <a:solidFill>
                <a:srgbClr val="7E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2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MSP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31106" y="1325670"/>
            <a:ext cx="10854556" cy="341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MSP(Membership Service Provider)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- client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에게 자격 증명을 제공하는 시스템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peer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Hyperledger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Fabric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네트워크에 참여할 수 있도록 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=&gt;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Membership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운영 구조의 추상화를 제공하는 것을 목표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client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자격 증명을 사용하여 트랜잭션을 인증하고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peer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자격 증명을 사용하여 트랜잭션 처리 결과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인증함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6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MSP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65155" y="1744757"/>
            <a:ext cx="10854556" cy="4107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Organization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조직은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블록체인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네트워크 운영자에 의해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블록체인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네트워크에 가입하도록 초대받음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=&gt;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조직은 네트워크에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추가에 의해 네트워크에 가입됨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네트워크의 다른 구성원이 서명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트랜잭션을 통한 서명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해당 조직에서 발급한 유효한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 생성되었는지 확인할 수 있는 방법을 정의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대한 특정 액세스 권한은 조직이 네트워크에 가입할 때 받음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7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MSP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65155" y="1277516"/>
            <a:ext cx="10854556" cy="267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MSP(Membership Service Provider)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-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특히 인증서 발급 및 유효성 검사 및 사용자 인증에 대한 모든 암호화 및 프로토콜을 추상화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자신의 신원 개념과 신원 확인 및 인증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서명 생성 및 검증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하는 규칙을 정의할 수 있음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하나 이상의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의해 관리될 수 있으며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 ID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구분됨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 이름을 토대로 해당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멤버쉽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룰을 따르기 때문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=&gt;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이를 통해 멤버십 작업의 모듈화와 다양한 멤버십 표준 및 아키텍처 간의 상호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운용성을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제공함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B07DEB-2556-A642-A8BD-1886B748562F}"/>
              </a:ext>
            </a:extLst>
          </p:cNvPr>
          <p:cNvGrpSpPr/>
          <p:nvPr/>
        </p:nvGrpSpPr>
        <p:grpSpPr>
          <a:xfrm>
            <a:off x="4255935" y="3567289"/>
            <a:ext cx="3676625" cy="2674639"/>
            <a:chOff x="625262" y="3498161"/>
            <a:chExt cx="3676625" cy="267463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5671183-2979-9545-BF35-D19C33AB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397" y="3498161"/>
              <a:ext cx="580089" cy="580089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F00F682-23AB-A54A-A33B-2A3ABD67893C}"/>
                </a:ext>
              </a:extLst>
            </p:cNvPr>
            <p:cNvSpPr/>
            <p:nvPr/>
          </p:nvSpPr>
          <p:spPr>
            <a:xfrm>
              <a:off x="3444961" y="4063216"/>
              <a:ext cx="85692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6A4F4A"/>
                  </a:solidFill>
                </a:rPr>
                <a:t>CA 1</a:t>
              </a:r>
            </a:p>
          </p:txBody>
        </p:sp>
        <p:cxnSp>
          <p:nvCxnSpPr>
            <p:cNvPr id="28" name="직선 연결선 33">
              <a:extLst>
                <a:ext uri="{FF2B5EF4-FFF2-40B4-BE49-F238E27FC236}">
                  <a16:creationId xmlns:a16="http://schemas.microsoft.com/office/drawing/2014/main" id="{132BBA7C-6AD5-C145-BC44-94015ECCC647}"/>
                </a:ext>
              </a:extLst>
            </p:cNvPr>
            <p:cNvCxnSpPr>
              <a:cxnSpLocks/>
            </p:cNvCxnSpPr>
            <p:nvPr/>
          </p:nvCxnSpPr>
          <p:spPr>
            <a:xfrm>
              <a:off x="1145219" y="3868918"/>
              <a:ext cx="559294" cy="0"/>
            </a:xfrm>
            <a:prstGeom prst="line">
              <a:avLst/>
            </a:prstGeom>
            <a:ln w="28575">
              <a:solidFill>
                <a:srgbClr val="41719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DEAE826-2D7F-0A46-832D-C40C57B0DD8A}"/>
                </a:ext>
              </a:extLst>
            </p:cNvPr>
            <p:cNvSpPr/>
            <p:nvPr/>
          </p:nvSpPr>
          <p:spPr>
            <a:xfrm>
              <a:off x="625263" y="3636431"/>
              <a:ext cx="656929" cy="393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6A4F4A"/>
                  </a:solidFill>
                </a:rPr>
                <a:t>Org1</a:t>
              </a:r>
            </a:p>
          </p:txBody>
        </p:sp>
        <p:sp>
          <p:nvSpPr>
            <p:cNvPr id="30" name="사각형: 둥근 모서리 21">
              <a:extLst>
                <a:ext uri="{FF2B5EF4-FFF2-40B4-BE49-F238E27FC236}">
                  <a16:creationId xmlns:a16="http://schemas.microsoft.com/office/drawing/2014/main" id="{83467AB2-7E44-A849-BFD5-C5C2CECABF8D}"/>
                </a:ext>
              </a:extLst>
            </p:cNvPr>
            <p:cNvSpPr/>
            <p:nvPr/>
          </p:nvSpPr>
          <p:spPr>
            <a:xfrm>
              <a:off x="1704513" y="3702981"/>
              <a:ext cx="1112590" cy="3318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Org1_MSP</a:t>
              </a:r>
              <a:endParaRPr lang="ko-KR" altLang="en-US" sz="1200" dirty="0"/>
            </a:p>
          </p:txBody>
        </p:sp>
        <p:cxnSp>
          <p:nvCxnSpPr>
            <p:cNvPr id="31" name="직선 연결선 37">
              <a:extLst>
                <a:ext uri="{FF2B5EF4-FFF2-40B4-BE49-F238E27FC236}">
                  <a16:creationId xmlns:a16="http://schemas.microsoft.com/office/drawing/2014/main" id="{2AA50683-30EA-4542-84CA-79FE08C67EF8}"/>
                </a:ext>
              </a:extLst>
            </p:cNvPr>
            <p:cNvCxnSpPr>
              <a:cxnSpLocks/>
            </p:cNvCxnSpPr>
            <p:nvPr/>
          </p:nvCxnSpPr>
          <p:spPr>
            <a:xfrm>
              <a:off x="2817103" y="3868917"/>
              <a:ext cx="559294" cy="0"/>
            </a:xfrm>
            <a:prstGeom prst="line">
              <a:avLst/>
            </a:prstGeom>
            <a:ln w="28575">
              <a:solidFill>
                <a:srgbClr val="41719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7F1745A-292E-134D-AE8F-A73E8CEF155E}"/>
                </a:ext>
              </a:extLst>
            </p:cNvPr>
            <p:cNvSpPr/>
            <p:nvPr/>
          </p:nvSpPr>
          <p:spPr>
            <a:xfrm>
              <a:off x="625262" y="5299765"/>
              <a:ext cx="656929" cy="393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>
                  <a:solidFill>
                    <a:srgbClr val="6A4F4A"/>
                  </a:solidFill>
                </a:rPr>
                <a:t>Org2</a:t>
              </a:r>
            </a:p>
          </p:txBody>
        </p:sp>
        <p:sp>
          <p:nvSpPr>
            <p:cNvPr id="33" name="사각형: 둥근 모서리 39">
              <a:extLst>
                <a:ext uri="{FF2B5EF4-FFF2-40B4-BE49-F238E27FC236}">
                  <a16:creationId xmlns:a16="http://schemas.microsoft.com/office/drawing/2014/main" id="{5900798F-DADB-BB4F-8D91-9823B3E3F88F}"/>
                </a:ext>
              </a:extLst>
            </p:cNvPr>
            <p:cNvSpPr/>
            <p:nvPr/>
          </p:nvSpPr>
          <p:spPr>
            <a:xfrm>
              <a:off x="1424866" y="4820685"/>
              <a:ext cx="1740448" cy="3318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Org2_MSP_Marketing</a:t>
              </a:r>
              <a:endParaRPr lang="ko-KR" altLang="en-US" sz="1200" dirty="0"/>
            </a:p>
          </p:txBody>
        </p:sp>
        <p:sp>
          <p:nvSpPr>
            <p:cNvPr id="34" name="사각형: 둥근 모서리 41">
              <a:extLst>
                <a:ext uri="{FF2B5EF4-FFF2-40B4-BE49-F238E27FC236}">
                  <a16:creationId xmlns:a16="http://schemas.microsoft.com/office/drawing/2014/main" id="{5F537663-05B9-744D-8B10-B70A73487081}"/>
                </a:ext>
              </a:extLst>
            </p:cNvPr>
            <p:cNvSpPr/>
            <p:nvPr/>
          </p:nvSpPr>
          <p:spPr>
            <a:xfrm>
              <a:off x="1424866" y="5330806"/>
              <a:ext cx="1740448" cy="3318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Org2_MSP_Mobile</a:t>
              </a:r>
              <a:endParaRPr lang="ko-KR" altLang="en-US" sz="1200" dirty="0"/>
            </a:p>
          </p:txBody>
        </p:sp>
        <p:sp>
          <p:nvSpPr>
            <p:cNvPr id="35" name="사각형: 둥근 모서리 42">
              <a:extLst>
                <a:ext uri="{FF2B5EF4-FFF2-40B4-BE49-F238E27FC236}">
                  <a16:creationId xmlns:a16="http://schemas.microsoft.com/office/drawing/2014/main" id="{9FF85209-A35B-5941-87F1-273D28A7D67B}"/>
                </a:ext>
              </a:extLst>
            </p:cNvPr>
            <p:cNvSpPr/>
            <p:nvPr/>
          </p:nvSpPr>
          <p:spPr>
            <a:xfrm>
              <a:off x="1424866" y="5840927"/>
              <a:ext cx="1740448" cy="3318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Org2_MSP_Sales</a:t>
              </a:r>
              <a:endParaRPr lang="ko-KR" altLang="en-US" sz="1200" dirty="0"/>
            </a:p>
          </p:txBody>
        </p:sp>
        <p:cxnSp>
          <p:nvCxnSpPr>
            <p:cNvPr id="36" name="직선 연결선 43">
              <a:extLst>
                <a:ext uri="{FF2B5EF4-FFF2-40B4-BE49-F238E27FC236}">
                  <a16:creationId xmlns:a16="http://schemas.microsoft.com/office/drawing/2014/main" id="{52D4CA4E-344F-1444-A603-EB4C87CA8286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flipV="1">
              <a:off x="1145219" y="4986622"/>
              <a:ext cx="279647" cy="446514"/>
            </a:xfrm>
            <a:prstGeom prst="line">
              <a:avLst/>
            </a:prstGeom>
            <a:ln w="28575">
              <a:solidFill>
                <a:srgbClr val="41719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46">
              <a:extLst>
                <a:ext uri="{FF2B5EF4-FFF2-40B4-BE49-F238E27FC236}">
                  <a16:creationId xmlns:a16="http://schemas.microsoft.com/office/drawing/2014/main" id="{4B8C6CE9-0DAB-2C4C-B586-2D59092280A9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1145219" y="5496742"/>
              <a:ext cx="279647" cy="1"/>
            </a:xfrm>
            <a:prstGeom prst="line">
              <a:avLst/>
            </a:prstGeom>
            <a:ln w="28575">
              <a:solidFill>
                <a:srgbClr val="41719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49">
              <a:extLst>
                <a:ext uri="{FF2B5EF4-FFF2-40B4-BE49-F238E27FC236}">
                  <a16:creationId xmlns:a16="http://schemas.microsoft.com/office/drawing/2014/main" id="{826894FD-D9D2-EB4B-A9F9-36086C668FC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1145219" y="5560349"/>
              <a:ext cx="279647" cy="446515"/>
            </a:xfrm>
            <a:prstGeom prst="line">
              <a:avLst/>
            </a:prstGeom>
            <a:ln w="28575">
              <a:solidFill>
                <a:srgbClr val="41719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52">
              <a:extLst>
                <a:ext uri="{FF2B5EF4-FFF2-40B4-BE49-F238E27FC236}">
                  <a16:creationId xmlns:a16="http://schemas.microsoft.com/office/drawing/2014/main" id="{DD00058B-5A67-E240-B829-72B6FC3B68E8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3165314" y="4986622"/>
              <a:ext cx="207968" cy="313143"/>
            </a:xfrm>
            <a:prstGeom prst="line">
              <a:avLst/>
            </a:prstGeom>
            <a:ln w="28575">
              <a:solidFill>
                <a:srgbClr val="41719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92862D9-F10E-1E4A-A451-0D84B4D05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282" y="5113630"/>
              <a:ext cx="580089" cy="580089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D1CEADF-E6AF-4143-A450-0D713B3A46E6}"/>
                </a:ext>
              </a:extLst>
            </p:cNvPr>
            <p:cNvSpPr/>
            <p:nvPr/>
          </p:nvSpPr>
          <p:spPr>
            <a:xfrm>
              <a:off x="3441846" y="5678685"/>
              <a:ext cx="85692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6A4F4A"/>
                  </a:solidFill>
                </a:rPr>
                <a:t>CA 1</a:t>
              </a:r>
            </a:p>
          </p:txBody>
        </p:sp>
        <p:cxnSp>
          <p:nvCxnSpPr>
            <p:cNvPr id="43" name="직선 연결선 57">
              <a:extLst>
                <a:ext uri="{FF2B5EF4-FFF2-40B4-BE49-F238E27FC236}">
                  <a16:creationId xmlns:a16="http://schemas.microsoft.com/office/drawing/2014/main" id="{51828D21-7A03-0945-9ECC-994743EC0B25}"/>
                </a:ext>
              </a:extLst>
            </p:cNvPr>
            <p:cNvCxnSpPr>
              <a:cxnSpLocks/>
              <a:stCxn id="34" idx="3"/>
              <a:endCxn id="41" idx="1"/>
            </p:cNvCxnSpPr>
            <p:nvPr/>
          </p:nvCxnSpPr>
          <p:spPr>
            <a:xfrm flipV="1">
              <a:off x="3165314" y="5403675"/>
              <a:ext cx="207968" cy="93068"/>
            </a:xfrm>
            <a:prstGeom prst="line">
              <a:avLst/>
            </a:prstGeom>
            <a:ln w="28575">
              <a:solidFill>
                <a:srgbClr val="41719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62">
              <a:extLst>
                <a:ext uri="{FF2B5EF4-FFF2-40B4-BE49-F238E27FC236}">
                  <a16:creationId xmlns:a16="http://schemas.microsoft.com/office/drawing/2014/main" id="{502949E5-48F4-7145-9C8E-4B2154C84327}"/>
                </a:ext>
              </a:extLst>
            </p:cNvPr>
            <p:cNvCxnSpPr>
              <a:cxnSpLocks/>
              <a:stCxn id="35" idx="3"/>
              <a:endCxn id="41" idx="1"/>
            </p:cNvCxnSpPr>
            <p:nvPr/>
          </p:nvCxnSpPr>
          <p:spPr>
            <a:xfrm flipV="1">
              <a:off x="3165314" y="5403675"/>
              <a:ext cx="207968" cy="603189"/>
            </a:xfrm>
            <a:prstGeom prst="line">
              <a:avLst/>
            </a:prstGeom>
            <a:ln w="28575">
              <a:solidFill>
                <a:srgbClr val="41719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36083A0-E117-4E46-BF56-D6CCB65EA229}"/>
              </a:ext>
            </a:extLst>
          </p:cNvPr>
          <p:cNvSpPr/>
          <p:nvPr/>
        </p:nvSpPr>
        <p:spPr>
          <a:xfrm>
            <a:off x="5287429" y="6306456"/>
            <a:ext cx="2611451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&lt;MSP </a:t>
            </a:r>
            <a:r>
              <a:rPr lang="ko-KR" altLang="en-US" sz="1100" b="1" dirty="0">
                <a:solidFill>
                  <a:srgbClr val="6A4F4A"/>
                </a:solidFill>
              </a:rPr>
              <a:t>구조 예</a:t>
            </a:r>
            <a:r>
              <a:rPr lang="en-US" altLang="ko-KR" sz="1100" b="1" dirty="0">
                <a:solidFill>
                  <a:srgbClr val="6A4F4A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4630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27011" y="562810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MSP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27011" y="982938"/>
            <a:ext cx="108545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MSP(Membership Service Provider)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구조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46" name="사각형: 둥근 모서리 21">
            <a:extLst>
              <a:ext uri="{FF2B5EF4-FFF2-40B4-BE49-F238E27FC236}">
                <a16:creationId xmlns:a16="http://schemas.microsoft.com/office/drawing/2014/main" id="{C120A1EB-6119-834B-A6C8-5CD3DF48CC2F}"/>
              </a:ext>
            </a:extLst>
          </p:cNvPr>
          <p:cNvSpPr/>
          <p:nvPr/>
        </p:nvSpPr>
        <p:spPr>
          <a:xfrm>
            <a:off x="5381107" y="1355017"/>
            <a:ext cx="1429785" cy="52282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b="1" dirty="0"/>
              <a:t>MSP</a:t>
            </a:r>
            <a:endParaRPr lang="ko-KR" altLang="en-US" sz="1900" b="1" dirty="0"/>
          </a:p>
        </p:txBody>
      </p:sp>
      <p:sp>
        <p:nvSpPr>
          <p:cNvPr id="57" name="사각형: 둥근 모서리 44">
            <a:extLst>
              <a:ext uri="{FF2B5EF4-FFF2-40B4-BE49-F238E27FC236}">
                <a16:creationId xmlns:a16="http://schemas.microsoft.com/office/drawing/2014/main" id="{A66A159C-D18F-AC40-95C4-5ED6105B3373}"/>
              </a:ext>
            </a:extLst>
          </p:cNvPr>
          <p:cNvSpPr/>
          <p:nvPr/>
        </p:nvSpPr>
        <p:spPr>
          <a:xfrm>
            <a:off x="500275" y="2367030"/>
            <a:ext cx="1141880" cy="659055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08766F-0A94-9346-85C8-CEC2E9FD90CF}"/>
              </a:ext>
            </a:extLst>
          </p:cNvPr>
          <p:cNvSpPr txBox="1"/>
          <p:nvPr/>
        </p:nvSpPr>
        <p:spPr>
          <a:xfrm>
            <a:off x="10540657" y="2352141"/>
            <a:ext cx="1270956" cy="7386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TLS </a:t>
            </a:r>
            <a:br>
              <a:rPr kumimoji="1" lang="en-US" altLang="ko-KR" sz="1400" dirty="0"/>
            </a:br>
            <a:r>
              <a:rPr kumimoji="1" lang="en-US" altLang="ko-KR" sz="1400" dirty="0"/>
              <a:t>Intermediate </a:t>
            </a:r>
            <a:br>
              <a:rPr kumimoji="1" lang="en-US" altLang="ko-KR" sz="1400" dirty="0"/>
            </a:br>
            <a:r>
              <a:rPr kumimoji="1" lang="en-US" altLang="ko-KR" sz="1400" dirty="0"/>
              <a:t>CA</a:t>
            </a:r>
            <a:endParaRPr kumimoji="1" lang="ko-KR" altLang="en-US" sz="1400" dirty="0"/>
          </a:p>
        </p:txBody>
      </p:sp>
      <p:sp>
        <p:nvSpPr>
          <p:cNvPr id="72" name="사각형: 둥근 모서리 44">
            <a:extLst>
              <a:ext uri="{FF2B5EF4-FFF2-40B4-BE49-F238E27FC236}">
                <a16:creationId xmlns:a16="http://schemas.microsoft.com/office/drawing/2014/main" id="{F3E54B48-F89F-DA4D-A554-C6C513A059A7}"/>
              </a:ext>
            </a:extLst>
          </p:cNvPr>
          <p:cNvSpPr/>
          <p:nvPr/>
        </p:nvSpPr>
        <p:spPr>
          <a:xfrm>
            <a:off x="1800982" y="2367030"/>
            <a:ext cx="1141880" cy="659055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44">
            <a:extLst>
              <a:ext uri="{FF2B5EF4-FFF2-40B4-BE49-F238E27FC236}">
                <a16:creationId xmlns:a16="http://schemas.microsoft.com/office/drawing/2014/main" id="{28F4C9EC-CB44-DD4A-871B-BE05C969AD6B}"/>
              </a:ext>
            </a:extLst>
          </p:cNvPr>
          <p:cNvSpPr/>
          <p:nvPr/>
        </p:nvSpPr>
        <p:spPr>
          <a:xfrm>
            <a:off x="3101689" y="2367030"/>
            <a:ext cx="1141880" cy="659055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사각형: 둥근 모서리 44">
            <a:extLst>
              <a:ext uri="{FF2B5EF4-FFF2-40B4-BE49-F238E27FC236}">
                <a16:creationId xmlns:a16="http://schemas.microsoft.com/office/drawing/2014/main" id="{05B21481-D1F3-0B4B-82B8-8AE6EAF58021}"/>
              </a:ext>
            </a:extLst>
          </p:cNvPr>
          <p:cNvSpPr/>
          <p:nvPr/>
        </p:nvSpPr>
        <p:spPr>
          <a:xfrm>
            <a:off x="4371174" y="2367030"/>
            <a:ext cx="1141880" cy="659055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44">
            <a:extLst>
              <a:ext uri="{FF2B5EF4-FFF2-40B4-BE49-F238E27FC236}">
                <a16:creationId xmlns:a16="http://schemas.microsoft.com/office/drawing/2014/main" id="{CD82D559-8A38-2247-8AAE-CC0065634A02}"/>
              </a:ext>
            </a:extLst>
          </p:cNvPr>
          <p:cNvSpPr/>
          <p:nvPr/>
        </p:nvSpPr>
        <p:spPr>
          <a:xfrm>
            <a:off x="5634191" y="2367030"/>
            <a:ext cx="1141880" cy="659055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44">
            <a:extLst>
              <a:ext uri="{FF2B5EF4-FFF2-40B4-BE49-F238E27FC236}">
                <a16:creationId xmlns:a16="http://schemas.microsoft.com/office/drawing/2014/main" id="{A35CBEF8-40FC-E148-AF58-50063957B9A7}"/>
              </a:ext>
            </a:extLst>
          </p:cNvPr>
          <p:cNvSpPr/>
          <p:nvPr/>
        </p:nvSpPr>
        <p:spPr>
          <a:xfrm>
            <a:off x="6881645" y="2367030"/>
            <a:ext cx="1141880" cy="659055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44">
            <a:extLst>
              <a:ext uri="{FF2B5EF4-FFF2-40B4-BE49-F238E27FC236}">
                <a16:creationId xmlns:a16="http://schemas.microsoft.com/office/drawing/2014/main" id="{DBC79932-EFD5-D141-A1C8-0FA7905456BE}"/>
              </a:ext>
            </a:extLst>
          </p:cNvPr>
          <p:cNvSpPr/>
          <p:nvPr/>
        </p:nvSpPr>
        <p:spPr>
          <a:xfrm>
            <a:off x="8129099" y="2367030"/>
            <a:ext cx="1141880" cy="659055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44">
            <a:extLst>
              <a:ext uri="{FF2B5EF4-FFF2-40B4-BE49-F238E27FC236}">
                <a16:creationId xmlns:a16="http://schemas.microsoft.com/office/drawing/2014/main" id="{C7C05BBF-9114-A24F-86B0-EF07E2BD740A}"/>
              </a:ext>
            </a:extLst>
          </p:cNvPr>
          <p:cNvSpPr/>
          <p:nvPr/>
        </p:nvSpPr>
        <p:spPr>
          <a:xfrm>
            <a:off x="9376553" y="2367030"/>
            <a:ext cx="1141880" cy="659055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44">
            <a:extLst>
              <a:ext uri="{FF2B5EF4-FFF2-40B4-BE49-F238E27FC236}">
                <a16:creationId xmlns:a16="http://schemas.microsoft.com/office/drawing/2014/main" id="{22A73CE8-41A7-BE4B-BD2D-7E2FB98C7FD6}"/>
              </a:ext>
            </a:extLst>
          </p:cNvPr>
          <p:cNvSpPr/>
          <p:nvPr/>
        </p:nvSpPr>
        <p:spPr>
          <a:xfrm>
            <a:off x="10606409" y="2367030"/>
            <a:ext cx="1141880" cy="659055"/>
          </a:xfrm>
          <a:prstGeom prst="roundRect">
            <a:avLst>
              <a:gd name="adj" fmla="val 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F064592C-C4F1-D44B-AA5E-FF318F927AFE}"/>
              </a:ext>
            </a:extLst>
          </p:cNvPr>
          <p:cNvCxnSpPr>
            <a:stCxn id="57" idx="0"/>
            <a:endCxn id="79" idx="0"/>
          </p:cNvCxnSpPr>
          <p:nvPr/>
        </p:nvCxnSpPr>
        <p:spPr>
          <a:xfrm rot="5400000" flipH="1" flipV="1">
            <a:off x="6124282" y="-2686037"/>
            <a:ext cx="12700" cy="10106134"/>
          </a:xfrm>
          <a:prstGeom prst="bentConnector3">
            <a:avLst>
              <a:gd name="adj1" fmla="val 1800000"/>
            </a:avLst>
          </a:prstGeom>
          <a:ln w="19050">
            <a:solidFill>
              <a:srgbClr val="437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5B33D4E-7CE0-364F-9B81-88EC5C2675BE}"/>
              </a:ext>
            </a:extLst>
          </p:cNvPr>
          <p:cNvCxnSpPr>
            <a:stCxn id="72" idx="0"/>
          </p:cNvCxnSpPr>
          <p:nvPr/>
        </p:nvCxnSpPr>
        <p:spPr>
          <a:xfrm flipV="1">
            <a:off x="2371922" y="2140373"/>
            <a:ext cx="0" cy="226657"/>
          </a:xfrm>
          <a:prstGeom prst="line">
            <a:avLst/>
          </a:prstGeom>
          <a:ln w="19050">
            <a:solidFill>
              <a:srgbClr val="437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89B8999A-5366-4242-9DBA-CCED7B2AF586}"/>
              </a:ext>
            </a:extLst>
          </p:cNvPr>
          <p:cNvCxnSpPr/>
          <p:nvPr/>
        </p:nvCxnSpPr>
        <p:spPr>
          <a:xfrm flipV="1">
            <a:off x="3687431" y="2146723"/>
            <a:ext cx="0" cy="226657"/>
          </a:xfrm>
          <a:prstGeom prst="line">
            <a:avLst/>
          </a:prstGeom>
          <a:ln w="19050">
            <a:solidFill>
              <a:srgbClr val="437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B314033B-6B4A-6440-9188-90B814A36517}"/>
              </a:ext>
            </a:extLst>
          </p:cNvPr>
          <p:cNvCxnSpPr/>
          <p:nvPr/>
        </p:nvCxnSpPr>
        <p:spPr>
          <a:xfrm flipV="1">
            <a:off x="4946756" y="2146723"/>
            <a:ext cx="0" cy="226657"/>
          </a:xfrm>
          <a:prstGeom prst="line">
            <a:avLst/>
          </a:prstGeom>
          <a:ln w="19050">
            <a:solidFill>
              <a:srgbClr val="437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330D9145-8C71-BA40-A9BF-F7530CA2DAF4}"/>
              </a:ext>
            </a:extLst>
          </p:cNvPr>
          <p:cNvCxnSpPr/>
          <p:nvPr/>
        </p:nvCxnSpPr>
        <p:spPr>
          <a:xfrm flipV="1">
            <a:off x="6205131" y="2155064"/>
            <a:ext cx="0" cy="226657"/>
          </a:xfrm>
          <a:prstGeom prst="line">
            <a:avLst/>
          </a:prstGeom>
          <a:ln w="19050">
            <a:solidFill>
              <a:srgbClr val="437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[R] 82">
            <a:extLst>
              <a:ext uri="{FF2B5EF4-FFF2-40B4-BE49-F238E27FC236}">
                <a16:creationId xmlns:a16="http://schemas.microsoft.com/office/drawing/2014/main" id="{33ECEE83-ACA6-F345-8C74-B80BF8A377D8}"/>
              </a:ext>
            </a:extLst>
          </p:cNvPr>
          <p:cNvCxnSpPr/>
          <p:nvPr/>
        </p:nvCxnSpPr>
        <p:spPr>
          <a:xfrm flipV="1">
            <a:off x="7467387" y="2155064"/>
            <a:ext cx="0" cy="226657"/>
          </a:xfrm>
          <a:prstGeom prst="line">
            <a:avLst/>
          </a:prstGeom>
          <a:ln w="19050">
            <a:solidFill>
              <a:srgbClr val="437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2EF3E48C-4F7B-7C47-B251-A147CDA4E63A}"/>
              </a:ext>
            </a:extLst>
          </p:cNvPr>
          <p:cNvCxnSpPr/>
          <p:nvPr/>
        </p:nvCxnSpPr>
        <p:spPr>
          <a:xfrm flipV="1">
            <a:off x="8700039" y="2143085"/>
            <a:ext cx="0" cy="226657"/>
          </a:xfrm>
          <a:prstGeom prst="line">
            <a:avLst/>
          </a:prstGeom>
          <a:ln w="19050">
            <a:solidFill>
              <a:srgbClr val="437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70746A80-0BEB-BF47-93CA-E2B77AA7947A}"/>
              </a:ext>
            </a:extLst>
          </p:cNvPr>
          <p:cNvCxnSpPr/>
          <p:nvPr/>
        </p:nvCxnSpPr>
        <p:spPr>
          <a:xfrm flipV="1">
            <a:off x="9947493" y="2146723"/>
            <a:ext cx="0" cy="226657"/>
          </a:xfrm>
          <a:prstGeom prst="line">
            <a:avLst/>
          </a:prstGeom>
          <a:ln w="19050">
            <a:solidFill>
              <a:srgbClr val="4370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432E6E6-DB26-A141-AF86-3A9F4A5B236C}"/>
              </a:ext>
            </a:extLst>
          </p:cNvPr>
          <p:cNvSpPr txBox="1"/>
          <p:nvPr/>
        </p:nvSpPr>
        <p:spPr>
          <a:xfrm>
            <a:off x="442087" y="2542668"/>
            <a:ext cx="1270956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Root CA</a:t>
            </a:r>
            <a:endParaRPr kumimoji="1" lang="ko-KR" altLang="en-US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F735BD5-D865-0B43-A0A1-5002A175A48E}"/>
              </a:ext>
            </a:extLst>
          </p:cNvPr>
          <p:cNvSpPr txBox="1"/>
          <p:nvPr/>
        </p:nvSpPr>
        <p:spPr>
          <a:xfrm>
            <a:off x="1732695" y="2462237"/>
            <a:ext cx="1270956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Intermediate</a:t>
            </a:r>
            <a:br>
              <a:rPr kumimoji="1" lang="en-US" altLang="ko-KR" sz="1400" dirty="0"/>
            </a:br>
            <a:r>
              <a:rPr kumimoji="1" lang="en-US" altLang="ko-KR" sz="1400" dirty="0"/>
              <a:t>CA</a:t>
            </a:r>
            <a:endParaRPr kumimoji="1" lang="ko-KR" alt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78561C-A4EE-DE4C-A612-E32D2E8B2E03}"/>
              </a:ext>
            </a:extLst>
          </p:cNvPr>
          <p:cNvSpPr txBox="1"/>
          <p:nvPr/>
        </p:nvSpPr>
        <p:spPr>
          <a:xfrm>
            <a:off x="2982721" y="2459863"/>
            <a:ext cx="141845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Organizational</a:t>
            </a:r>
            <a:br>
              <a:rPr kumimoji="1" lang="en-US" altLang="ko-KR" sz="1400" dirty="0"/>
            </a:br>
            <a:r>
              <a:rPr kumimoji="1" lang="en-US" altLang="ko-KR" sz="1400" dirty="0"/>
              <a:t>Units</a:t>
            </a:r>
            <a:endParaRPr kumimoji="1"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66B80C6-A6C5-2146-93D3-FEE9D4859E3A}"/>
              </a:ext>
            </a:extLst>
          </p:cNvPr>
          <p:cNvSpPr txBox="1"/>
          <p:nvPr/>
        </p:nvSpPr>
        <p:spPr>
          <a:xfrm>
            <a:off x="4252399" y="2551597"/>
            <a:ext cx="1418457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Administrators</a:t>
            </a:r>
            <a:endParaRPr kumimoji="1" lang="ko-KR" altLang="en-US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746315-D56A-CE4C-AF3F-4275E8619112}"/>
              </a:ext>
            </a:extLst>
          </p:cNvPr>
          <p:cNvSpPr txBox="1"/>
          <p:nvPr/>
        </p:nvSpPr>
        <p:spPr>
          <a:xfrm>
            <a:off x="5498466" y="2439559"/>
            <a:ext cx="141845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Revoked </a:t>
            </a:r>
          </a:p>
          <a:p>
            <a:pPr algn="ctr"/>
            <a:r>
              <a:rPr kumimoji="1" lang="en-US" altLang="ko-KR" sz="1400" dirty="0"/>
              <a:t>Certificates</a:t>
            </a:r>
            <a:endParaRPr kumimoji="1" lang="ko-KR" altLang="en-US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B44B9CE-8F5F-7A49-A685-C0AFF25BE3E2}"/>
              </a:ext>
            </a:extLst>
          </p:cNvPr>
          <p:cNvSpPr txBox="1"/>
          <p:nvPr/>
        </p:nvSpPr>
        <p:spPr>
          <a:xfrm>
            <a:off x="6739072" y="2446638"/>
            <a:ext cx="141845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Signing </a:t>
            </a:r>
          </a:p>
          <a:p>
            <a:pPr algn="ctr"/>
            <a:r>
              <a:rPr kumimoji="1" lang="en-US" altLang="ko-KR" sz="1400" dirty="0"/>
              <a:t>Certificates</a:t>
            </a:r>
            <a:endParaRPr kumimoji="1" lang="ko-KR" alt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1167C9F-6383-7946-9E02-782E1A2134A3}"/>
              </a:ext>
            </a:extLst>
          </p:cNvPr>
          <p:cNvSpPr txBox="1"/>
          <p:nvPr/>
        </p:nvSpPr>
        <p:spPr>
          <a:xfrm>
            <a:off x="8001327" y="2335011"/>
            <a:ext cx="1418457" cy="7386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err="1"/>
              <a:t>Keystore</a:t>
            </a:r>
            <a:br>
              <a:rPr kumimoji="1" lang="en-US" altLang="ko-KR" sz="1400" dirty="0"/>
            </a:br>
            <a:r>
              <a:rPr kumimoji="1" lang="en-US" altLang="ko-KR" sz="1400" dirty="0"/>
              <a:t>(private</a:t>
            </a:r>
            <a:br>
              <a:rPr kumimoji="1" lang="en-US" altLang="ko-KR" sz="1400" dirty="0"/>
            </a:br>
            <a:r>
              <a:rPr kumimoji="1" lang="en-US" altLang="ko-KR" sz="1400" dirty="0"/>
              <a:t>keys)</a:t>
            </a:r>
            <a:endParaRPr kumimoji="1"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3228D92-8770-D444-805C-14E725A145AA}"/>
              </a:ext>
            </a:extLst>
          </p:cNvPr>
          <p:cNvSpPr txBox="1"/>
          <p:nvPr/>
        </p:nvSpPr>
        <p:spPr>
          <a:xfrm>
            <a:off x="9241933" y="2434946"/>
            <a:ext cx="141845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TLS</a:t>
            </a:r>
            <a:br>
              <a:rPr kumimoji="1" lang="en-US" altLang="ko-KR" sz="1400" dirty="0"/>
            </a:br>
            <a:r>
              <a:rPr kumimoji="1" lang="en-US" altLang="ko-KR" sz="1400" dirty="0"/>
              <a:t>Root CA</a:t>
            </a:r>
            <a:endParaRPr kumimoji="1" lang="ko-KR" altLang="en-US" sz="1400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93C3A36-BC87-BB4A-91D6-7C96A8E86B30}"/>
              </a:ext>
            </a:extLst>
          </p:cNvPr>
          <p:cNvCxnSpPr>
            <a:stCxn id="46" idx="2"/>
          </p:cNvCxnSpPr>
          <p:nvPr/>
        </p:nvCxnSpPr>
        <p:spPr>
          <a:xfrm flipH="1">
            <a:off x="6095999" y="1877844"/>
            <a:ext cx="1" cy="262529"/>
          </a:xfrm>
          <a:prstGeom prst="line">
            <a:avLst/>
          </a:prstGeom>
          <a:ln w="19050">
            <a:solidFill>
              <a:srgbClr val="4370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6A8E9A6-55A8-1B45-A542-0BEFC8C3BC07}"/>
              </a:ext>
            </a:extLst>
          </p:cNvPr>
          <p:cNvSpPr txBox="1"/>
          <p:nvPr/>
        </p:nvSpPr>
        <p:spPr>
          <a:xfrm>
            <a:off x="437045" y="3221684"/>
            <a:ext cx="5595724" cy="231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하이퍼레저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패브릭의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RCA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디지털 인증서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제일 위의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Root CA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스스로 인증을 함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하이퍼레저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패브릭의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ICA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디지털 인증서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=&gt;CA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여러 개의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구성될 수 있는데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하나의 조직을 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세분화할 경우 세분화된 각 조직마다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ICA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하나씩 설치하여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MSP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관리할 수 있음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FE51BD41-C698-2E4C-AAF5-EF584740462C}"/>
                  </a:ext>
                </a:extLst>
              </p14:cNvPr>
              <p14:cNvContentPartPr/>
              <p14:nvPr/>
            </p14:nvContentPartPr>
            <p14:xfrm>
              <a:off x="618520" y="2471360"/>
              <a:ext cx="92880" cy="15156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FE51BD41-C698-2E4C-AAF5-EF58474046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520" y="2462720"/>
                <a:ext cx="1105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F6ABECED-C19C-0942-BCA0-416176091A94}"/>
                  </a:ext>
                </a:extLst>
              </p14:cNvPr>
              <p14:cNvContentPartPr/>
              <p14:nvPr/>
            </p14:nvContentPartPr>
            <p14:xfrm>
              <a:off x="1884280" y="2428880"/>
              <a:ext cx="86040" cy="10440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F6ABECED-C19C-0942-BCA0-416176091A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40" y="2419880"/>
                <a:ext cx="103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92A31BB1-804C-5242-8CF4-2E131C127D9E}"/>
                  </a:ext>
                </a:extLst>
              </p14:cNvPr>
              <p14:cNvContentPartPr/>
              <p14:nvPr/>
            </p14:nvContentPartPr>
            <p14:xfrm>
              <a:off x="3157600" y="2410160"/>
              <a:ext cx="88920" cy="9792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92A31BB1-804C-5242-8CF4-2E131C127D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48600" y="2401160"/>
                <a:ext cx="1065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72286956-B16D-E344-841F-28C04DAE7773}"/>
                  </a:ext>
                </a:extLst>
              </p14:cNvPr>
              <p14:cNvContentPartPr/>
              <p14:nvPr/>
            </p14:nvContentPartPr>
            <p14:xfrm>
              <a:off x="5705320" y="2412680"/>
              <a:ext cx="108360" cy="16092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72286956-B16D-E344-841F-28C04DAE77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96651" y="2403680"/>
                <a:ext cx="126059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56C67D0C-46FD-804B-AC59-7F615511EE07}"/>
                  </a:ext>
                </a:extLst>
              </p14:cNvPr>
              <p14:cNvContentPartPr/>
              <p14:nvPr/>
            </p14:nvContentPartPr>
            <p14:xfrm>
              <a:off x="4434160" y="2460920"/>
              <a:ext cx="154800" cy="13824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56C67D0C-46FD-804B-AC59-7F615511EE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25520" y="2451920"/>
                <a:ext cx="1724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0D5C60F3-8588-9B42-939F-A296ED665202}"/>
                  </a:ext>
                </a:extLst>
              </p14:cNvPr>
              <p14:cNvContentPartPr/>
              <p14:nvPr/>
            </p14:nvContentPartPr>
            <p14:xfrm>
              <a:off x="6979000" y="2436440"/>
              <a:ext cx="72000" cy="12600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0D5C60F3-8588-9B42-939F-A296ED6652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0000" y="2427800"/>
                <a:ext cx="896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C62A968F-0422-1F45-AD8C-148517609B57}"/>
                  </a:ext>
                </a:extLst>
              </p14:cNvPr>
              <p14:cNvContentPartPr/>
              <p14:nvPr/>
            </p14:nvContentPartPr>
            <p14:xfrm>
              <a:off x="9445720" y="2451920"/>
              <a:ext cx="77760" cy="129240"/>
            </p14:xfrm>
          </p:contentPart>
        </mc:Choice>
        <mc:Fallback xmlns=""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C62A968F-0422-1F45-AD8C-148517609B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37080" y="2443280"/>
                <a:ext cx="95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EDE1C614-E680-C94A-9CC0-E95B00B8F06D}"/>
                  </a:ext>
                </a:extLst>
              </p14:cNvPr>
              <p14:cNvContentPartPr/>
              <p14:nvPr/>
            </p14:nvContentPartPr>
            <p14:xfrm>
              <a:off x="8220280" y="2424560"/>
              <a:ext cx="76680" cy="160560"/>
            </p14:xfrm>
          </p:contentPart>
        </mc:Choice>
        <mc:Fallback xmlns=""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EDE1C614-E680-C94A-9CC0-E95B00B8F06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11280" y="2415920"/>
                <a:ext cx="943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4B112CEB-800F-E14A-BAAE-E6770F679A97}"/>
                  </a:ext>
                </a:extLst>
              </p14:cNvPr>
              <p14:cNvContentPartPr/>
              <p14:nvPr/>
            </p14:nvContentPartPr>
            <p14:xfrm>
              <a:off x="10714360" y="2426360"/>
              <a:ext cx="113760" cy="169920"/>
            </p14:xfrm>
          </p:contentPart>
        </mc:Choice>
        <mc:Fallback xmlns=""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4B112CEB-800F-E14A-BAAE-E6770F679A9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705360" y="2417360"/>
                <a:ext cx="131400" cy="187560"/>
              </a:xfrm>
              <a:prstGeom prst="rect">
                <a:avLst/>
              </a:prstGeom>
            </p:spPr>
          </p:pic>
        </mc:Fallback>
      </mc:AlternateContent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5F37F47-C85A-8440-80CA-7989F1414824}"/>
              </a:ext>
            </a:extLst>
          </p:cNvPr>
          <p:cNvSpPr/>
          <p:nvPr/>
        </p:nvSpPr>
        <p:spPr>
          <a:xfrm>
            <a:off x="500275" y="5704480"/>
            <a:ext cx="65692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A4F4A"/>
                </a:solidFill>
              </a:rPr>
              <a:t>Org2</a:t>
            </a:r>
          </a:p>
        </p:txBody>
      </p:sp>
      <p:sp>
        <p:nvSpPr>
          <p:cNvPr id="114" name="사각형: 둥근 모서리 39">
            <a:extLst>
              <a:ext uri="{FF2B5EF4-FFF2-40B4-BE49-F238E27FC236}">
                <a16:creationId xmlns:a16="http://schemas.microsoft.com/office/drawing/2014/main" id="{73D1C971-AD8A-9A44-936C-991A42C9FB46}"/>
              </a:ext>
            </a:extLst>
          </p:cNvPr>
          <p:cNvSpPr/>
          <p:nvPr/>
        </p:nvSpPr>
        <p:spPr>
          <a:xfrm>
            <a:off x="1299879" y="5225400"/>
            <a:ext cx="1740448" cy="331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Org2_MSP_Marketing</a:t>
            </a:r>
            <a:endParaRPr lang="ko-KR" altLang="en-US" sz="1200" dirty="0"/>
          </a:p>
        </p:txBody>
      </p:sp>
      <p:sp>
        <p:nvSpPr>
          <p:cNvPr id="115" name="사각형: 둥근 모서리 41">
            <a:extLst>
              <a:ext uri="{FF2B5EF4-FFF2-40B4-BE49-F238E27FC236}">
                <a16:creationId xmlns:a16="http://schemas.microsoft.com/office/drawing/2014/main" id="{B4BF43E0-EC9A-264E-95B0-13F7A6B2480C}"/>
              </a:ext>
            </a:extLst>
          </p:cNvPr>
          <p:cNvSpPr/>
          <p:nvPr/>
        </p:nvSpPr>
        <p:spPr>
          <a:xfrm>
            <a:off x="1299879" y="5735521"/>
            <a:ext cx="1740448" cy="331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Org2_MSP_Mobile</a:t>
            </a:r>
            <a:endParaRPr lang="ko-KR" altLang="en-US" sz="1200" dirty="0"/>
          </a:p>
        </p:txBody>
      </p:sp>
      <p:sp>
        <p:nvSpPr>
          <p:cNvPr id="116" name="사각형: 둥근 모서리 42">
            <a:extLst>
              <a:ext uri="{FF2B5EF4-FFF2-40B4-BE49-F238E27FC236}">
                <a16:creationId xmlns:a16="http://schemas.microsoft.com/office/drawing/2014/main" id="{6B9063EE-CDF1-1641-B693-44F8D108D7D5}"/>
              </a:ext>
            </a:extLst>
          </p:cNvPr>
          <p:cNvSpPr/>
          <p:nvPr/>
        </p:nvSpPr>
        <p:spPr>
          <a:xfrm>
            <a:off x="1299879" y="6245642"/>
            <a:ext cx="1740448" cy="331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Org2_MSP_Sales</a:t>
            </a:r>
            <a:endParaRPr lang="ko-KR" altLang="en-US" sz="1200" dirty="0"/>
          </a:p>
        </p:txBody>
      </p:sp>
      <p:cxnSp>
        <p:nvCxnSpPr>
          <p:cNvPr id="117" name="직선 연결선 43">
            <a:extLst>
              <a:ext uri="{FF2B5EF4-FFF2-40B4-BE49-F238E27FC236}">
                <a16:creationId xmlns:a16="http://schemas.microsoft.com/office/drawing/2014/main" id="{7F11D30A-8359-A949-BD3F-5E02561D1CE5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1020232" y="5391337"/>
            <a:ext cx="279647" cy="446514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46">
            <a:extLst>
              <a:ext uri="{FF2B5EF4-FFF2-40B4-BE49-F238E27FC236}">
                <a16:creationId xmlns:a16="http://schemas.microsoft.com/office/drawing/2014/main" id="{5650F702-850E-E74B-BD9D-7618DA32E836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1020232" y="5901457"/>
            <a:ext cx="279647" cy="1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49">
            <a:extLst>
              <a:ext uri="{FF2B5EF4-FFF2-40B4-BE49-F238E27FC236}">
                <a16:creationId xmlns:a16="http://schemas.microsoft.com/office/drawing/2014/main" id="{251BEBF4-4DAC-B946-B467-72FEAA537CF2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1020232" y="5965064"/>
            <a:ext cx="279647" cy="446515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그림 119">
            <a:extLst>
              <a:ext uri="{FF2B5EF4-FFF2-40B4-BE49-F238E27FC236}">
                <a16:creationId xmlns:a16="http://schemas.microsoft.com/office/drawing/2014/main" id="{EF5AD257-5B3C-2641-BFD3-91B69D69AE0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77" y="4976128"/>
            <a:ext cx="407262" cy="407262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986201F-B45D-D147-BD9F-C2359EF9064F}"/>
              </a:ext>
            </a:extLst>
          </p:cNvPr>
          <p:cNvSpPr/>
          <p:nvPr/>
        </p:nvSpPr>
        <p:spPr>
          <a:xfrm>
            <a:off x="3509657" y="5328389"/>
            <a:ext cx="8569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6A4F4A"/>
                </a:solidFill>
              </a:rPr>
              <a:t>ICA 1</a:t>
            </a:r>
          </a:p>
        </p:txBody>
      </p:sp>
      <p:cxnSp>
        <p:nvCxnSpPr>
          <p:cNvPr id="122" name="직선 연결선 37">
            <a:extLst>
              <a:ext uri="{FF2B5EF4-FFF2-40B4-BE49-F238E27FC236}">
                <a16:creationId xmlns:a16="http://schemas.microsoft.com/office/drawing/2014/main" id="{1C61AB9B-8EAA-1B4E-8B4E-8AD06F2B3F1E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3040327" y="5179759"/>
            <a:ext cx="517198" cy="211578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DBFCA2FC-65D1-1B41-964C-3733DFB8C1E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77" y="5608147"/>
            <a:ext cx="407262" cy="407262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3877F9-8DAF-3A4A-A71A-80D9CE2EEE61}"/>
              </a:ext>
            </a:extLst>
          </p:cNvPr>
          <p:cNvSpPr/>
          <p:nvPr/>
        </p:nvSpPr>
        <p:spPr>
          <a:xfrm>
            <a:off x="3501316" y="5912025"/>
            <a:ext cx="8569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6A4F4A"/>
                </a:solidFill>
              </a:rPr>
              <a:t>ICA 2</a:t>
            </a:r>
          </a:p>
        </p:txBody>
      </p:sp>
      <p:cxnSp>
        <p:nvCxnSpPr>
          <p:cNvPr id="127" name="직선 연결선 37">
            <a:extLst>
              <a:ext uri="{FF2B5EF4-FFF2-40B4-BE49-F238E27FC236}">
                <a16:creationId xmlns:a16="http://schemas.microsoft.com/office/drawing/2014/main" id="{97C6CF63-D2A1-F947-8C39-604D43A59398}"/>
              </a:ext>
            </a:extLst>
          </p:cNvPr>
          <p:cNvCxnSpPr>
            <a:cxnSpLocks/>
          </p:cNvCxnSpPr>
          <p:nvPr/>
        </p:nvCxnSpPr>
        <p:spPr>
          <a:xfrm>
            <a:off x="3040327" y="5897422"/>
            <a:ext cx="559294" cy="0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49">
            <a:extLst>
              <a:ext uri="{FF2B5EF4-FFF2-40B4-BE49-F238E27FC236}">
                <a16:creationId xmlns:a16="http://schemas.microsoft.com/office/drawing/2014/main" id="{06BDD757-8428-9242-9EDB-883B54D3101E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3062236" y="6411485"/>
            <a:ext cx="502967" cy="19846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그림 130">
            <a:extLst>
              <a:ext uri="{FF2B5EF4-FFF2-40B4-BE49-F238E27FC236}">
                <a16:creationId xmlns:a16="http://schemas.microsoft.com/office/drawing/2014/main" id="{DEF6EA4B-2180-9248-8DD3-FB92BC3E495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03" y="6227700"/>
            <a:ext cx="407262" cy="407262"/>
          </a:xfrm>
          <a:prstGeom prst="rect">
            <a:avLst/>
          </a:prstGeom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6129AF2-FC71-0B4A-A45B-2E07A472C6FE}"/>
              </a:ext>
            </a:extLst>
          </p:cNvPr>
          <p:cNvSpPr/>
          <p:nvPr/>
        </p:nvSpPr>
        <p:spPr>
          <a:xfrm>
            <a:off x="3501316" y="6523810"/>
            <a:ext cx="8569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6A4F4A"/>
                </a:solidFill>
              </a:rPr>
              <a:t>ICA 3</a:t>
            </a:r>
          </a:p>
        </p:txBody>
      </p:sp>
      <p:cxnSp>
        <p:nvCxnSpPr>
          <p:cNvPr id="134" name="직선 연결선 52">
            <a:extLst>
              <a:ext uri="{FF2B5EF4-FFF2-40B4-BE49-F238E27FC236}">
                <a16:creationId xmlns:a16="http://schemas.microsoft.com/office/drawing/2014/main" id="{31E9F886-9F73-CC41-9B79-95D0441F6024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4036200" y="5291438"/>
            <a:ext cx="506770" cy="516304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1509F66B-5C77-FB48-8977-2F5933D3D4A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70" y="5604111"/>
            <a:ext cx="407262" cy="407262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659B9919-20AE-934C-94EB-DA324FCD684F}"/>
              </a:ext>
            </a:extLst>
          </p:cNvPr>
          <p:cNvSpPr/>
          <p:nvPr/>
        </p:nvSpPr>
        <p:spPr>
          <a:xfrm>
            <a:off x="4482293" y="5972098"/>
            <a:ext cx="8569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6A4F4A"/>
                </a:solidFill>
              </a:rPr>
              <a:t>RCA</a:t>
            </a:r>
          </a:p>
        </p:txBody>
      </p:sp>
      <p:cxnSp>
        <p:nvCxnSpPr>
          <p:cNvPr id="137" name="직선 연결선 57">
            <a:extLst>
              <a:ext uri="{FF2B5EF4-FFF2-40B4-BE49-F238E27FC236}">
                <a16:creationId xmlns:a16="http://schemas.microsoft.com/office/drawing/2014/main" id="{34E46BD5-04A3-124C-924C-4CCD58042F44}"/>
              </a:ext>
            </a:extLst>
          </p:cNvPr>
          <p:cNvCxnSpPr>
            <a:cxnSpLocks/>
            <a:stCxn id="125" idx="3"/>
            <a:endCxn id="135" idx="1"/>
          </p:cNvCxnSpPr>
          <p:nvPr/>
        </p:nvCxnSpPr>
        <p:spPr>
          <a:xfrm flipV="1">
            <a:off x="3984539" y="5807742"/>
            <a:ext cx="558431" cy="4036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62">
            <a:extLst>
              <a:ext uri="{FF2B5EF4-FFF2-40B4-BE49-F238E27FC236}">
                <a16:creationId xmlns:a16="http://schemas.microsoft.com/office/drawing/2014/main" id="{451C715F-4989-4742-BC35-39A77AC5C407}"/>
              </a:ext>
            </a:extLst>
          </p:cNvPr>
          <p:cNvCxnSpPr>
            <a:cxnSpLocks/>
            <a:stCxn id="131" idx="3"/>
            <a:endCxn id="135" idx="1"/>
          </p:cNvCxnSpPr>
          <p:nvPr/>
        </p:nvCxnSpPr>
        <p:spPr>
          <a:xfrm flipV="1">
            <a:off x="3972465" y="5807742"/>
            <a:ext cx="570505" cy="623589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8781D3D5-369D-3946-B25D-63EE575525FF}"/>
              </a:ext>
            </a:extLst>
          </p:cNvPr>
          <p:cNvSpPr txBox="1"/>
          <p:nvPr/>
        </p:nvSpPr>
        <p:spPr>
          <a:xfrm>
            <a:off x="5261466" y="3441188"/>
            <a:ext cx="6725939" cy="2912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3. ICA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사용하지 않고 하나의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CA(Root CA)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이용해서 세분화하고 싶을 때 사용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조직 운영자의 인증서를 나타내고 있음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조직당 하나 이상의 운영자 인증서 존재해야 함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폐기된 인증서를 나타냄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CRL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검사 시 해당 폴더를 참고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개인키로 암호화한 인증서를 나타냄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개인키로 암호화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신원 증명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공개키로 암호화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데이터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                       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			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암호화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개인키를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나타냄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보안 강화를 위해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TLS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기능을 사용할 때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Root CA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로부터 발급 받은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TLS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인증서를 나타냄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b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TLS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통신은 주로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peer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orderer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사이에 사용됨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9.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Intermediate CA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로부터 발급받은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TLS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인증서를 나타냄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869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MSP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84679" y="1236819"/>
            <a:ext cx="108545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MSP(Membership Service Provider)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종류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A692D70-56C7-4C4B-A8F0-93C2B08B0C19}"/>
              </a:ext>
            </a:extLst>
          </p:cNvPr>
          <p:cNvSpPr/>
          <p:nvPr/>
        </p:nvSpPr>
        <p:spPr>
          <a:xfrm>
            <a:off x="715693" y="1973323"/>
            <a:ext cx="11384868" cy="410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rgbClr val="59595A"/>
                </a:solidFill>
              </a:rPr>
              <a:t>Local MSP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solidFill>
                  <a:srgbClr val="59595A"/>
                </a:solidFill>
              </a:rPr>
              <a:t>하이퍼레저</a:t>
            </a:r>
            <a:r>
              <a:rPr lang="ko-KR" altLang="en-US" sz="1600" dirty="0">
                <a:solidFill>
                  <a:srgbClr val="59595A"/>
                </a:solidFill>
              </a:rPr>
              <a:t> 패브릭 네트워크 노드의 역할을 부여할 때 사용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59595A"/>
                </a:solidFill>
              </a:rPr>
              <a:t>어떤 노드가 </a:t>
            </a:r>
            <a:r>
              <a:rPr lang="en-US" altLang="ko-KR" sz="1600" dirty="0">
                <a:solidFill>
                  <a:srgbClr val="59595A"/>
                </a:solidFill>
              </a:rPr>
              <a:t>peer, </a:t>
            </a:r>
            <a:r>
              <a:rPr lang="en-US" altLang="ko-KR" sz="1600" dirty="0" err="1">
                <a:solidFill>
                  <a:srgbClr val="59595A"/>
                </a:solidFill>
              </a:rPr>
              <a:t>orderer</a:t>
            </a:r>
            <a:r>
              <a:rPr lang="en-US" altLang="ko-KR" sz="1600" dirty="0">
                <a:solidFill>
                  <a:srgbClr val="59595A"/>
                </a:solidFill>
              </a:rPr>
              <a:t>, client</a:t>
            </a:r>
            <a:r>
              <a:rPr lang="ko-KR" altLang="en-US" sz="1600" dirty="0">
                <a:solidFill>
                  <a:srgbClr val="59595A"/>
                </a:solidFill>
              </a:rPr>
              <a:t>인지 정의할 수 있고</a:t>
            </a:r>
            <a:r>
              <a:rPr lang="en-US" altLang="ko-KR" sz="1600" dirty="0">
                <a:solidFill>
                  <a:srgbClr val="59595A"/>
                </a:solidFill>
              </a:rPr>
              <a:t>, client</a:t>
            </a:r>
            <a:r>
              <a:rPr lang="ko-KR" altLang="en-US" sz="1600" dirty="0">
                <a:solidFill>
                  <a:srgbClr val="59595A"/>
                </a:solidFill>
              </a:rPr>
              <a:t>가 </a:t>
            </a:r>
            <a:r>
              <a:rPr lang="en-US" altLang="ko-KR" sz="1600" dirty="0">
                <a:solidFill>
                  <a:srgbClr val="59595A"/>
                </a:solidFill>
              </a:rPr>
              <a:t>Admin</a:t>
            </a:r>
            <a:r>
              <a:rPr lang="ko-KR" altLang="en-US" sz="1600" dirty="0">
                <a:solidFill>
                  <a:srgbClr val="59595A"/>
                </a:solidFill>
              </a:rPr>
              <a:t>인지 일반 유저인지 등의 </a:t>
            </a:r>
            <a:r>
              <a:rPr lang="ko-KR" altLang="en-US" sz="1600" dirty="0" err="1">
                <a:solidFill>
                  <a:srgbClr val="59595A"/>
                </a:solidFill>
              </a:rPr>
              <a:t>노드별</a:t>
            </a:r>
            <a:r>
              <a:rPr lang="ko-KR" altLang="en-US" sz="1600" dirty="0">
                <a:solidFill>
                  <a:srgbClr val="59595A"/>
                </a:solidFill>
              </a:rPr>
              <a:t> 권한도 정의 가능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solidFill>
                  <a:srgbClr val="59595A"/>
                </a:solidFill>
              </a:rPr>
              <a:t>하이퍼레저</a:t>
            </a:r>
            <a:r>
              <a:rPr lang="ko-KR" altLang="en-US" sz="1600" dirty="0">
                <a:solidFill>
                  <a:srgbClr val="59595A"/>
                </a:solidFill>
              </a:rPr>
              <a:t> 패브릭의 모든 네트워크 노드는 하나 이상의 </a:t>
            </a:r>
            <a:r>
              <a:rPr lang="en-US" altLang="ko-KR" sz="1600" dirty="0">
                <a:solidFill>
                  <a:srgbClr val="59595A"/>
                </a:solidFill>
              </a:rPr>
              <a:t>local MSP</a:t>
            </a:r>
            <a:r>
              <a:rPr lang="ko-KR" altLang="en-US" sz="1600" dirty="0">
                <a:solidFill>
                  <a:srgbClr val="59595A"/>
                </a:solidFill>
              </a:rPr>
              <a:t>가 정의되어 있어야 함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rgbClr val="59595A"/>
                </a:solidFill>
              </a:rPr>
              <a:t>Channel MSP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59595A"/>
                </a:solidFill>
              </a:rPr>
              <a:t>채널 구성원들에 대한 멤버십 정의와 권한을 부여할 때 사용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59595A"/>
                </a:solidFill>
              </a:rPr>
              <a:t>채널 구성원들은 각각의 </a:t>
            </a:r>
            <a:r>
              <a:rPr lang="en-US" altLang="ko-KR" sz="1600" dirty="0">
                <a:solidFill>
                  <a:srgbClr val="59595A"/>
                </a:solidFill>
              </a:rPr>
              <a:t>local MSP</a:t>
            </a:r>
            <a:r>
              <a:rPr lang="ko-KR" altLang="en-US" sz="1600" dirty="0">
                <a:solidFill>
                  <a:srgbClr val="59595A"/>
                </a:solidFill>
              </a:rPr>
              <a:t>를 이용해서 하나의 </a:t>
            </a:r>
            <a:r>
              <a:rPr lang="en-US" altLang="ko-KR" sz="1600" dirty="0">
                <a:solidFill>
                  <a:srgbClr val="59595A"/>
                </a:solidFill>
              </a:rPr>
              <a:t>channel MSP</a:t>
            </a:r>
            <a:r>
              <a:rPr lang="ko-KR" altLang="en-US" sz="1600" dirty="0">
                <a:solidFill>
                  <a:srgbClr val="59595A"/>
                </a:solidFill>
              </a:rPr>
              <a:t>를 생성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59595A"/>
                </a:solidFill>
              </a:rPr>
              <a:t>어떤 조직에서 채널에 참여하려 할 때 채널 구성원은 </a:t>
            </a:r>
            <a:r>
              <a:rPr lang="en-US" altLang="ko-KR" sz="1600" dirty="0">
                <a:solidFill>
                  <a:srgbClr val="59595A"/>
                </a:solidFill>
              </a:rPr>
              <a:t>channel MSP</a:t>
            </a:r>
            <a:r>
              <a:rPr lang="ko-KR" altLang="en-US" sz="1600" dirty="0">
                <a:solidFill>
                  <a:srgbClr val="59595A"/>
                </a:solidFill>
              </a:rPr>
              <a:t>를 참고하여 보증 또는 거절함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59595A"/>
                </a:solidFill>
              </a:rPr>
              <a:t>채널</a:t>
            </a:r>
            <a:r>
              <a:rPr lang="en-US" altLang="ko-KR" sz="1600" dirty="0">
                <a:solidFill>
                  <a:srgbClr val="59595A"/>
                </a:solidFill>
              </a:rPr>
              <a:t> </a:t>
            </a:r>
            <a:r>
              <a:rPr lang="ko-KR" altLang="en-US" sz="1600" dirty="0">
                <a:solidFill>
                  <a:srgbClr val="59595A"/>
                </a:solidFill>
              </a:rPr>
              <a:t>구성원들은 </a:t>
            </a:r>
            <a:r>
              <a:rPr lang="en-US" altLang="ko-KR" sz="1600" dirty="0">
                <a:solidFill>
                  <a:srgbClr val="59595A"/>
                </a:solidFill>
              </a:rPr>
              <a:t>channel MSP</a:t>
            </a:r>
            <a:r>
              <a:rPr lang="ko-KR" altLang="en-US" sz="1600" dirty="0">
                <a:solidFill>
                  <a:srgbClr val="59595A"/>
                </a:solidFill>
              </a:rPr>
              <a:t>에 따라서 역할과 권한을 부여 받음</a:t>
            </a:r>
            <a:endParaRPr lang="en-US" altLang="ko-KR" sz="1600" dirty="0">
              <a:solidFill>
                <a:srgbClr val="5959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30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MSP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84679" y="1125729"/>
            <a:ext cx="108545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MSP(Membership Service Provider)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종류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00B2D7B-5780-F248-A068-5602A0C1A260}"/>
              </a:ext>
            </a:extLst>
          </p:cNvPr>
          <p:cNvSpPr/>
          <p:nvPr/>
        </p:nvSpPr>
        <p:spPr>
          <a:xfrm>
            <a:off x="7060337" y="2050828"/>
            <a:ext cx="5172901" cy="371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500" dirty="0">
                <a:solidFill>
                  <a:srgbClr val="59595A"/>
                </a:solidFill>
              </a:rPr>
              <a:t>각 </a:t>
            </a:r>
            <a:r>
              <a:rPr lang="en-US" altLang="ko-KR" sz="1500" dirty="0">
                <a:solidFill>
                  <a:srgbClr val="59595A"/>
                </a:solidFill>
              </a:rPr>
              <a:t>4</a:t>
            </a:r>
            <a:r>
              <a:rPr lang="ko-KR" altLang="en-US" sz="1500" dirty="0">
                <a:solidFill>
                  <a:srgbClr val="59595A"/>
                </a:solidFill>
              </a:rPr>
              <a:t>개의 조직의 </a:t>
            </a:r>
            <a:r>
              <a:rPr lang="en-US" altLang="ko-KR" sz="1500" dirty="0">
                <a:solidFill>
                  <a:srgbClr val="59595A"/>
                </a:solidFill>
              </a:rPr>
              <a:t>peer</a:t>
            </a:r>
            <a:r>
              <a:rPr lang="ko-KR" altLang="en-US" sz="1500" dirty="0">
                <a:solidFill>
                  <a:srgbClr val="59595A"/>
                </a:solidFill>
              </a:rPr>
              <a:t>와 사용자는 </a:t>
            </a:r>
            <a:r>
              <a:rPr lang="en-US" altLang="ko-KR" sz="1500" dirty="0">
                <a:solidFill>
                  <a:srgbClr val="59595A"/>
                </a:solidFill>
              </a:rPr>
              <a:t>CA</a:t>
            </a:r>
            <a:r>
              <a:rPr lang="ko-KR" altLang="en-US" sz="1500" dirty="0">
                <a:solidFill>
                  <a:srgbClr val="59595A"/>
                </a:solidFill>
              </a:rPr>
              <a:t>로부터 발급받은 </a:t>
            </a:r>
            <a:r>
              <a:rPr lang="en-US" altLang="ko-KR" sz="1500" dirty="0">
                <a:solidFill>
                  <a:srgbClr val="59595A"/>
                </a:solidFill>
              </a:rPr>
              <a:t>local MSP</a:t>
            </a:r>
            <a:r>
              <a:rPr lang="ko-KR" altLang="en-US" sz="1500" dirty="0">
                <a:solidFill>
                  <a:srgbClr val="59595A"/>
                </a:solidFill>
              </a:rPr>
              <a:t>가 있음</a:t>
            </a:r>
            <a:endParaRPr lang="en-US" altLang="ko-KR" sz="15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500" dirty="0">
                <a:solidFill>
                  <a:srgbClr val="59595A"/>
                </a:solidFill>
              </a:rPr>
              <a:t>Org1</a:t>
            </a:r>
            <a:r>
              <a:rPr lang="ko-KR" altLang="en-US" sz="1500" dirty="0">
                <a:solidFill>
                  <a:srgbClr val="59595A"/>
                </a:solidFill>
              </a:rPr>
              <a:t>과 </a:t>
            </a:r>
            <a:r>
              <a:rPr lang="en-US" altLang="ko-KR" sz="1500" dirty="0">
                <a:solidFill>
                  <a:srgbClr val="59595A"/>
                </a:solidFill>
              </a:rPr>
              <a:t>Org3</a:t>
            </a:r>
            <a:r>
              <a:rPr lang="ko-KR" altLang="en-US" sz="1500" dirty="0">
                <a:solidFill>
                  <a:srgbClr val="59595A"/>
                </a:solidFill>
              </a:rPr>
              <a:t>은 비즈니스 협정 맺은 후 데이터 공유를 위해 채널</a:t>
            </a:r>
            <a:r>
              <a:rPr lang="en-US" altLang="ko-KR" sz="1500" dirty="0">
                <a:solidFill>
                  <a:srgbClr val="59595A"/>
                </a:solidFill>
              </a:rPr>
              <a:t>1</a:t>
            </a:r>
            <a:r>
              <a:rPr lang="ko-KR" altLang="en-US" sz="1500" dirty="0">
                <a:solidFill>
                  <a:srgbClr val="59595A"/>
                </a:solidFill>
              </a:rPr>
              <a:t>을 생성</a:t>
            </a:r>
            <a:endParaRPr lang="en-US" altLang="ko-KR" sz="15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500" dirty="0">
                <a:solidFill>
                  <a:srgbClr val="59595A"/>
                </a:solidFill>
              </a:rPr>
              <a:t>두 조직은 각자의 </a:t>
            </a:r>
            <a:r>
              <a:rPr lang="en-US" altLang="ko-KR" sz="1500" dirty="0">
                <a:solidFill>
                  <a:srgbClr val="59595A"/>
                </a:solidFill>
              </a:rPr>
              <a:t>local MSP</a:t>
            </a:r>
            <a:r>
              <a:rPr lang="ko-KR" altLang="en-US" sz="1500" dirty="0">
                <a:solidFill>
                  <a:srgbClr val="59595A"/>
                </a:solidFill>
              </a:rPr>
              <a:t>를 이용하여 서로 데이터를 공유할 수 있는 </a:t>
            </a:r>
            <a:r>
              <a:rPr lang="en-US" altLang="ko-KR" sz="1500" dirty="0">
                <a:solidFill>
                  <a:srgbClr val="59595A"/>
                </a:solidFill>
              </a:rPr>
              <a:t>channel MSP</a:t>
            </a:r>
            <a:r>
              <a:rPr lang="ko-KR" altLang="en-US" sz="1500" dirty="0">
                <a:solidFill>
                  <a:srgbClr val="59595A"/>
                </a:solidFill>
              </a:rPr>
              <a:t>를 만듦</a:t>
            </a:r>
            <a:endParaRPr lang="en-US" altLang="ko-KR" sz="15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500" dirty="0">
                <a:solidFill>
                  <a:srgbClr val="59595A"/>
                </a:solidFill>
              </a:rPr>
              <a:t>조직의 </a:t>
            </a:r>
            <a:r>
              <a:rPr lang="en-US" altLang="ko-KR" sz="1500" dirty="0">
                <a:solidFill>
                  <a:srgbClr val="59595A"/>
                </a:solidFill>
              </a:rPr>
              <a:t>CA</a:t>
            </a:r>
            <a:r>
              <a:rPr lang="ko-KR" altLang="en-US" sz="1500" dirty="0">
                <a:solidFill>
                  <a:srgbClr val="59595A"/>
                </a:solidFill>
              </a:rPr>
              <a:t>를 통해 인증서를 생성하고 </a:t>
            </a:r>
            <a:r>
              <a:rPr lang="en-US" altLang="ko-KR" sz="1500" dirty="0">
                <a:solidFill>
                  <a:srgbClr val="59595A"/>
                </a:solidFill>
              </a:rPr>
              <a:t>peer</a:t>
            </a:r>
            <a:r>
              <a:rPr lang="ko-KR" altLang="en-US" sz="1500" dirty="0">
                <a:solidFill>
                  <a:srgbClr val="59595A"/>
                </a:solidFill>
              </a:rPr>
              <a:t>를 통해서 조직이 속한 채널에 체인코드를 설치하거나 실행 가능</a:t>
            </a:r>
            <a:endParaRPr lang="en-US" altLang="ko-KR" sz="1500" dirty="0">
              <a:solidFill>
                <a:srgbClr val="59595A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0050F5F-6BAA-5144-885B-4ED633624B4F}"/>
              </a:ext>
            </a:extLst>
          </p:cNvPr>
          <p:cNvGrpSpPr/>
          <p:nvPr/>
        </p:nvGrpSpPr>
        <p:grpSpPr>
          <a:xfrm>
            <a:off x="290062" y="1754948"/>
            <a:ext cx="6705744" cy="4872302"/>
            <a:chOff x="96795" y="1896378"/>
            <a:chExt cx="6705744" cy="487230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0974A09-2DC6-6F4B-866A-DA70850C7CA3}"/>
                </a:ext>
              </a:extLst>
            </p:cNvPr>
            <p:cNvGrpSpPr/>
            <p:nvPr/>
          </p:nvGrpSpPr>
          <p:grpSpPr>
            <a:xfrm>
              <a:off x="96795" y="1903781"/>
              <a:ext cx="3012759" cy="4864899"/>
              <a:chOff x="96795" y="1903781"/>
              <a:chExt cx="3012759" cy="4864899"/>
            </a:xfrm>
          </p:grpSpPr>
          <p:sp>
            <p:nvSpPr>
              <p:cNvPr id="78" name="사각형: 둥근 모서리 4">
                <a:extLst>
                  <a:ext uri="{FF2B5EF4-FFF2-40B4-BE49-F238E27FC236}">
                    <a16:creationId xmlns:a16="http://schemas.microsoft.com/office/drawing/2014/main" id="{CEBDAC54-B61F-654E-87D7-BAF86D3CCE5B}"/>
                  </a:ext>
                </a:extLst>
              </p:cNvPr>
              <p:cNvSpPr/>
              <p:nvPr/>
            </p:nvSpPr>
            <p:spPr>
              <a:xfrm>
                <a:off x="96795" y="1907197"/>
                <a:ext cx="3012759" cy="184882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D8579C76-230C-B541-A08B-9C3070B99FDE}"/>
                  </a:ext>
                </a:extLst>
              </p:cNvPr>
              <p:cNvSpPr/>
              <p:nvPr/>
            </p:nvSpPr>
            <p:spPr>
              <a:xfrm>
                <a:off x="421323" y="3890304"/>
                <a:ext cx="2363701" cy="90570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019C986-B542-AD45-980B-D2E478131272}"/>
                  </a:ext>
                </a:extLst>
              </p:cNvPr>
              <p:cNvGrpSpPr/>
              <p:nvPr/>
            </p:nvGrpSpPr>
            <p:grpSpPr>
              <a:xfrm>
                <a:off x="160943" y="1903781"/>
                <a:ext cx="2795117" cy="1798087"/>
                <a:chOff x="160943" y="1903781"/>
                <a:chExt cx="2795117" cy="1798087"/>
              </a:xfrm>
            </p:grpSpPr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2FA017DF-FCA9-544E-81FF-3FE77EA50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81" y="3040771"/>
                  <a:ext cx="433120" cy="433120"/>
                </a:xfrm>
                <a:prstGeom prst="rect">
                  <a:avLst/>
                </a:prstGeom>
              </p:spPr>
            </p:pic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8ECEF372-727E-6A43-AAA6-44BE2452E35D}"/>
                    </a:ext>
                  </a:extLst>
                </p:cNvPr>
                <p:cNvSpPr/>
                <p:nvPr/>
              </p:nvSpPr>
              <p:spPr>
                <a:xfrm>
                  <a:off x="1471315" y="3388321"/>
                  <a:ext cx="656929" cy="3135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b="1" dirty="0">
                      <a:solidFill>
                        <a:srgbClr val="6A4F4A"/>
                      </a:solidFill>
                    </a:rPr>
                    <a:t>peer1</a:t>
                  </a:r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3951411A-7939-4744-999C-66D22FE348D1}"/>
                    </a:ext>
                  </a:extLst>
                </p:cNvPr>
                <p:cNvSpPr/>
                <p:nvPr/>
              </p:nvSpPr>
              <p:spPr>
                <a:xfrm>
                  <a:off x="243912" y="1903781"/>
                  <a:ext cx="656929" cy="3939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rgbClr val="6A4F4A"/>
                      </a:solidFill>
                    </a:rPr>
                    <a:t>Org1</a:t>
                  </a:r>
                </a:p>
              </p:txBody>
            </p:sp>
            <p:pic>
              <p:nvPicPr>
                <p:cNvPr id="103" name="그래픽 102" descr="사용자">
                  <a:extLst>
                    <a:ext uri="{FF2B5EF4-FFF2-40B4-BE49-F238E27FC236}">
                      <a16:creationId xmlns:a16="http://schemas.microsoft.com/office/drawing/2014/main" id="{3F9674DD-1362-DC41-A807-592F30A1E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2233" y="2788193"/>
                  <a:ext cx="524037" cy="524037"/>
                </a:xfrm>
                <a:prstGeom prst="rect">
                  <a:avLst/>
                </a:prstGeom>
              </p:spPr>
            </p:pic>
            <p:sp>
              <p:nvSpPr>
                <p:cNvPr id="104" name="직사각형 103">
                  <a:extLst>
                    <a:ext uri="{FF2B5EF4-FFF2-40B4-BE49-F238E27FC236}">
                      <a16:creationId xmlns:a16="http://schemas.microsoft.com/office/drawing/2014/main" id="{20039767-0645-AE48-96E0-666D85F5DE14}"/>
                    </a:ext>
                  </a:extLst>
                </p:cNvPr>
                <p:cNvSpPr/>
                <p:nvPr/>
              </p:nvSpPr>
              <p:spPr>
                <a:xfrm>
                  <a:off x="2262233" y="3356553"/>
                  <a:ext cx="693827" cy="273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 b="1" dirty="0">
                      <a:solidFill>
                        <a:srgbClr val="6A4F4A"/>
                      </a:solidFill>
                    </a:rPr>
                    <a:t>사용자</a:t>
                  </a:r>
                  <a:r>
                    <a:rPr lang="en-US" altLang="ko-KR" sz="900" b="1" dirty="0">
                      <a:solidFill>
                        <a:srgbClr val="6A4F4A"/>
                      </a:solidFill>
                    </a:rPr>
                    <a:t>A</a:t>
                  </a:r>
                </a:p>
              </p:txBody>
            </p:sp>
            <p:pic>
              <p:nvPicPr>
                <p:cNvPr id="105" name="그림 104">
                  <a:extLst>
                    <a:ext uri="{FF2B5EF4-FFF2-40B4-BE49-F238E27FC236}">
                      <a16:creationId xmlns:a16="http://schemas.microsoft.com/office/drawing/2014/main" id="{9ED203E5-AEC3-DB46-946A-CFC7077C8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6810" y="2021632"/>
                  <a:ext cx="341253" cy="341253"/>
                </a:xfrm>
                <a:prstGeom prst="rect">
                  <a:avLst/>
                </a:prstGeom>
              </p:spPr>
            </p:pic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0C2B9CF-C75C-D34C-A4FB-2809EEF19005}"/>
                    </a:ext>
                  </a:extLst>
                </p:cNvPr>
                <p:cNvSpPr/>
                <p:nvPr/>
              </p:nvSpPr>
              <p:spPr>
                <a:xfrm>
                  <a:off x="1479881" y="2323610"/>
                  <a:ext cx="504110" cy="3336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rgbClr val="6A4F4A"/>
                      </a:solidFill>
                    </a:rPr>
                    <a:t>CA</a:t>
                  </a:r>
                </a:p>
              </p:txBody>
            </p:sp>
            <p:cxnSp>
              <p:nvCxnSpPr>
                <p:cNvPr id="107" name="직선 연결선 2">
                  <a:extLst>
                    <a:ext uri="{FF2B5EF4-FFF2-40B4-BE49-F238E27FC236}">
                      <a16:creationId xmlns:a16="http://schemas.microsoft.com/office/drawing/2014/main" id="{923BB2F9-6B4C-4B43-BB5B-E2E3A01773FF}"/>
                    </a:ext>
                  </a:extLst>
                </p:cNvPr>
                <p:cNvCxnSpPr>
                  <a:cxnSpLocks/>
                  <a:stCxn id="106" idx="2"/>
                  <a:endCxn id="100" idx="0"/>
                </p:cNvCxnSpPr>
                <p:nvPr/>
              </p:nvCxnSpPr>
              <p:spPr>
                <a:xfrm flipH="1">
                  <a:off x="1696441" y="2657227"/>
                  <a:ext cx="35495" cy="3835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31">
                  <a:extLst>
                    <a:ext uri="{FF2B5EF4-FFF2-40B4-BE49-F238E27FC236}">
                      <a16:creationId xmlns:a16="http://schemas.microsoft.com/office/drawing/2014/main" id="{FB2501F3-097A-2446-8E2A-E04EA5C7F134}"/>
                    </a:ext>
                  </a:extLst>
                </p:cNvPr>
                <p:cNvCxnSpPr>
                  <a:cxnSpLocks/>
                  <a:stCxn id="103" idx="1"/>
                  <a:endCxn id="106" idx="2"/>
                </p:cNvCxnSpPr>
                <p:nvPr/>
              </p:nvCxnSpPr>
              <p:spPr>
                <a:xfrm flipH="1" flipV="1">
                  <a:off x="1731936" y="2657227"/>
                  <a:ext cx="530297" cy="39298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34">
                  <a:extLst>
                    <a:ext uri="{FF2B5EF4-FFF2-40B4-BE49-F238E27FC236}">
                      <a16:creationId xmlns:a16="http://schemas.microsoft.com/office/drawing/2014/main" id="{01302CAF-70E0-2F46-A209-E4C05C74A500}"/>
                    </a:ext>
                  </a:extLst>
                </p:cNvPr>
                <p:cNvCxnSpPr>
                  <a:cxnSpLocks/>
                  <a:stCxn id="103" idx="1"/>
                  <a:endCxn id="100" idx="3"/>
                </p:cNvCxnSpPr>
                <p:nvPr/>
              </p:nvCxnSpPr>
              <p:spPr>
                <a:xfrm flipH="1">
                  <a:off x="1913001" y="3050212"/>
                  <a:ext cx="349232" cy="20711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0" name="사각형: 둥근 모서리 36">
                  <a:extLst>
                    <a:ext uri="{FF2B5EF4-FFF2-40B4-BE49-F238E27FC236}">
                      <a16:creationId xmlns:a16="http://schemas.microsoft.com/office/drawing/2014/main" id="{93A0ABDF-5C0B-5B49-B9D0-2E48DD6596B5}"/>
                    </a:ext>
                  </a:extLst>
                </p:cNvPr>
                <p:cNvSpPr/>
                <p:nvPr/>
              </p:nvSpPr>
              <p:spPr>
                <a:xfrm>
                  <a:off x="160943" y="3184873"/>
                  <a:ext cx="1193910" cy="2856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/>
                    <a:t>Org1_local MSP</a:t>
                  </a:r>
                  <a:endParaRPr lang="ko-KR" altLang="en-US" sz="900" dirty="0"/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37E3CC80-702C-8F44-81FF-9A60D4B5FB6C}"/>
                  </a:ext>
                </a:extLst>
              </p:cNvPr>
              <p:cNvGrpSpPr/>
              <p:nvPr/>
            </p:nvGrpSpPr>
            <p:grpSpPr>
              <a:xfrm>
                <a:off x="96795" y="3470504"/>
                <a:ext cx="3012759" cy="3298176"/>
                <a:chOff x="96795" y="3470504"/>
                <a:chExt cx="3012759" cy="3298176"/>
              </a:xfrm>
            </p:grpSpPr>
            <p:sp>
              <p:nvSpPr>
                <p:cNvPr id="88" name="사각형: 둥근 모서리 48">
                  <a:extLst>
                    <a:ext uri="{FF2B5EF4-FFF2-40B4-BE49-F238E27FC236}">
                      <a16:creationId xmlns:a16="http://schemas.microsoft.com/office/drawing/2014/main" id="{0526CA1A-E72D-2F4A-9B8E-3447B009F31C}"/>
                    </a:ext>
                  </a:extLst>
                </p:cNvPr>
                <p:cNvSpPr/>
                <p:nvPr/>
              </p:nvSpPr>
              <p:spPr>
                <a:xfrm>
                  <a:off x="96795" y="4919860"/>
                  <a:ext cx="3012759" cy="1848820"/>
                </a:xfrm>
                <a:prstGeom prst="round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355C4A35-489E-E54A-82E6-AF6319571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9881" y="6053434"/>
                  <a:ext cx="433120" cy="433120"/>
                </a:xfrm>
                <a:prstGeom prst="rect">
                  <a:avLst/>
                </a:prstGeom>
              </p:spPr>
            </p:pic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CE98F673-3AE3-454C-ABC2-136971B64EB9}"/>
                    </a:ext>
                  </a:extLst>
                </p:cNvPr>
                <p:cNvSpPr/>
                <p:nvPr/>
              </p:nvSpPr>
              <p:spPr>
                <a:xfrm>
                  <a:off x="1471315" y="6400984"/>
                  <a:ext cx="656929" cy="3135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b="1" dirty="0">
                      <a:solidFill>
                        <a:srgbClr val="6A4F4A"/>
                      </a:solidFill>
                    </a:rPr>
                    <a:t>peer3</a:t>
                  </a:r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A8F2F0DC-ECEA-D241-A95B-6162673B08E6}"/>
                    </a:ext>
                  </a:extLst>
                </p:cNvPr>
                <p:cNvSpPr/>
                <p:nvPr/>
              </p:nvSpPr>
              <p:spPr>
                <a:xfrm>
                  <a:off x="243912" y="4916444"/>
                  <a:ext cx="656929" cy="3939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rgbClr val="6A4F4A"/>
                      </a:solidFill>
                    </a:rPr>
                    <a:t>Org3</a:t>
                  </a:r>
                </a:p>
              </p:txBody>
            </p:sp>
            <p:sp>
              <p:nvSpPr>
                <p:cNvPr id="92" name="직사각형 91">
                  <a:extLst>
                    <a:ext uri="{FF2B5EF4-FFF2-40B4-BE49-F238E27FC236}">
                      <a16:creationId xmlns:a16="http://schemas.microsoft.com/office/drawing/2014/main" id="{F2F439F5-6EFB-BD49-B450-8B2A2BD4BB4B}"/>
                    </a:ext>
                  </a:extLst>
                </p:cNvPr>
                <p:cNvSpPr/>
                <p:nvPr/>
              </p:nvSpPr>
              <p:spPr>
                <a:xfrm>
                  <a:off x="2262233" y="6369216"/>
                  <a:ext cx="693827" cy="273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 b="1" dirty="0">
                      <a:solidFill>
                        <a:srgbClr val="6A4F4A"/>
                      </a:solidFill>
                    </a:rPr>
                    <a:t>사용자</a:t>
                  </a:r>
                  <a:r>
                    <a:rPr lang="en-US" altLang="ko-KR" sz="900" b="1" dirty="0">
                      <a:solidFill>
                        <a:srgbClr val="6A4F4A"/>
                      </a:solidFill>
                    </a:rPr>
                    <a:t>C</a:t>
                  </a:r>
                </a:p>
              </p:txBody>
            </p:sp>
            <p:pic>
              <p:nvPicPr>
                <p:cNvPr id="93" name="그림 92">
                  <a:extLst>
                    <a:ext uri="{FF2B5EF4-FFF2-40B4-BE49-F238E27FC236}">
                      <a16:creationId xmlns:a16="http://schemas.microsoft.com/office/drawing/2014/main" id="{54E25A94-0D7A-7740-8CB5-32D922504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06810" y="5034295"/>
                  <a:ext cx="341253" cy="341253"/>
                </a:xfrm>
                <a:prstGeom prst="rect">
                  <a:avLst/>
                </a:prstGeom>
              </p:spPr>
            </p:pic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98130D69-1834-D54F-827C-CA1A2EB9F897}"/>
                    </a:ext>
                  </a:extLst>
                </p:cNvPr>
                <p:cNvSpPr/>
                <p:nvPr/>
              </p:nvSpPr>
              <p:spPr>
                <a:xfrm>
                  <a:off x="1479881" y="5336273"/>
                  <a:ext cx="504110" cy="3336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rgbClr val="6A4F4A"/>
                      </a:solidFill>
                    </a:rPr>
                    <a:t>CA</a:t>
                  </a:r>
                </a:p>
              </p:txBody>
            </p:sp>
            <p:cxnSp>
              <p:nvCxnSpPr>
                <p:cNvPr id="95" name="직선 연결선 56">
                  <a:extLst>
                    <a:ext uri="{FF2B5EF4-FFF2-40B4-BE49-F238E27FC236}">
                      <a16:creationId xmlns:a16="http://schemas.microsoft.com/office/drawing/2014/main" id="{0D252626-A913-A74E-AB21-CF7DF6A86A6D}"/>
                    </a:ext>
                  </a:extLst>
                </p:cNvPr>
                <p:cNvCxnSpPr>
                  <a:cxnSpLocks/>
                  <a:stCxn id="94" idx="2"/>
                  <a:endCxn id="89" idx="0"/>
                </p:cNvCxnSpPr>
                <p:nvPr/>
              </p:nvCxnSpPr>
              <p:spPr>
                <a:xfrm flipH="1">
                  <a:off x="1696441" y="5669890"/>
                  <a:ext cx="35495" cy="3835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57">
                  <a:extLst>
                    <a:ext uri="{FF2B5EF4-FFF2-40B4-BE49-F238E27FC236}">
                      <a16:creationId xmlns:a16="http://schemas.microsoft.com/office/drawing/2014/main" id="{35BEF919-BD26-DC45-9AC7-6F74C9C993C7}"/>
                    </a:ext>
                  </a:extLst>
                </p:cNvPr>
                <p:cNvCxnSpPr>
                  <a:cxnSpLocks/>
                  <a:endCxn id="94" idx="2"/>
                </p:cNvCxnSpPr>
                <p:nvPr/>
              </p:nvCxnSpPr>
              <p:spPr>
                <a:xfrm flipH="1" flipV="1">
                  <a:off x="1731936" y="5669890"/>
                  <a:ext cx="530297" cy="39298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58">
                  <a:extLst>
                    <a:ext uri="{FF2B5EF4-FFF2-40B4-BE49-F238E27FC236}">
                      <a16:creationId xmlns:a16="http://schemas.microsoft.com/office/drawing/2014/main" id="{015B98DF-B1A6-5943-83BA-4EDB1E3AAD55}"/>
                    </a:ext>
                  </a:extLst>
                </p:cNvPr>
                <p:cNvCxnSpPr>
                  <a:cxnSpLocks/>
                  <a:endCxn id="89" idx="3"/>
                </p:cNvCxnSpPr>
                <p:nvPr/>
              </p:nvCxnSpPr>
              <p:spPr>
                <a:xfrm flipH="1">
                  <a:off x="1913001" y="6062875"/>
                  <a:ext cx="349232" cy="20711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사각형: 둥근 모서리 59">
                  <a:extLst>
                    <a:ext uri="{FF2B5EF4-FFF2-40B4-BE49-F238E27FC236}">
                      <a16:creationId xmlns:a16="http://schemas.microsoft.com/office/drawing/2014/main" id="{4BCEA10F-F9C6-BB48-98F7-B4A027538F1A}"/>
                    </a:ext>
                  </a:extLst>
                </p:cNvPr>
                <p:cNvSpPr/>
                <p:nvPr/>
              </p:nvSpPr>
              <p:spPr>
                <a:xfrm>
                  <a:off x="160943" y="6197536"/>
                  <a:ext cx="1193910" cy="2856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/>
                    <a:t>Org3_local MSP</a:t>
                  </a:r>
                  <a:endParaRPr lang="ko-KR" altLang="en-US" sz="900" dirty="0"/>
                </a:p>
              </p:txBody>
            </p:sp>
            <p:cxnSp>
              <p:nvCxnSpPr>
                <p:cNvPr id="99" name="직선 연결선 73">
                  <a:extLst>
                    <a:ext uri="{FF2B5EF4-FFF2-40B4-BE49-F238E27FC236}">
                      <a16:creationId xmlns:a16="http://schemas.microsoft.com/office/drawing/2014/main" id="{EB31DC7A-E76C-134F-BCAC-B9A2A6B4EF90}"/>
                    </a:ext>
                  </a:extLst>
                </p:cNvPr>
                <p:cNvCxnSpPr>
                  <a:stCxn id="110" idx="2"/>
                  <a:endCxn id="98" idx="0"/>
                </p:cNvCxnSpPr>
                <p:nvPr/>
              </p:nvCxnSpPr>
              <p:spPr>
                <a:xfrm>
                  <a:off x="757898" y="3470504"/>
                  <a:ext cx="0" cy="2727032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직선 연결선 74">
                <a:extLst>
                  <a:ext uri="{FF2B5EF4-FFF2-40B4-BE49-F238E27FC236}">
                    <a16:creationId xmlns:a16="http://schemas.microsoft.com/office/drawing/2014/main" id="{EAAE383C-DCD0-E34C-85AE-2DA534C7C3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6839" y="4414604"/>
                <a:ext cx="275215" cy="0"/>
              </a:xfrm>
              <a:prstGeom prst="line">
                <a:avLst/>
              </a:prstGeom>
              <a:ln w="2857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ED8B9E38-534C-5E43-A4E0-AF411ECAE162}"/>
                  </a:ext>
                </a:extLst>
              </p:cNvPr>
              <p:cNvSpPr/>
              <p:nvPr/>
            </p:nvSpPr>
            <p:spPr>
              <a:xfrm>
                <a:off x="1033113" y="3979146"/>
                <a:ext cx="1181883" cy="707599"/>
              </a:xfrm>
              <a:prstGeom prst="rect">
                <a:avLst/>
              </a:prstGeom>
              <a:noFill/>
              <a:ln w="285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5189BFA-BEA1-B547-95E2-FCD4105326DE}"/>
                  </a:ext>
                </a:extLst>
              </p:cNvPr>
              <p:cNvSpPr txBox="1"/>
              <p:nvPr/>
            </p:nvSpPr>
            <p:spPr>
              <a:xfrm>
                <a:off x="1107170" y="3996169"/>
                <a:ext cx="10337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channel MSP</a:t>
                </a:r>
                <a:endParaRPr lang="ko-KR" altLang="en-US" sz="1100" dirty="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BD62968-7805-D94A-9F00-38FE1C80DEB0}"/>
                  </a:ext>
                </a:extLst>
              </p:cNvPr>
              <p:cNvSpPr/>
              <p:nvPr/>
            </p:nvSpPr>
            <p:spPr>
              <a:xfrm>
                <a:off x="2199530" y="4138327"/>
                <a:ext cx="656929" cy="313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rgbClr val="6A4F4A"/>
                    </a:solidFill>
                  </a:rPr>
                  <a:t>채널</a:t>
                </a:r>
                <a:r>
                  <a:rPr lang="en-US" altLang="ko-KR" sz="1100" b="1" dirty="0">
                    <a:solidFill>
                      <a:srgbClr val="6A4F4A"/>
                    </a:solidFill>
                  </a:rPr>
                  <a:t>1</a:t>
                </a:r>
              </a:p>
            </p:txBody>
          </p:sp>
          <p:sp>
            <p:nvSpPr>
              <p:cNvPr id="86" name="사각형: 둥근 모서리 81">
                <a:extLst>
                  <a:ext uri="{FF2B5EF4-FFF2-40B4-BE49-F238E27FC236}">
                    <a16:creationId xmlns:a16="http://schemas.microsoft.com/office/drawing/2014/main" id="{292DDA55-FD07-E348-9333-C987FBC18B64}"/>
                  </a:ext>
                </a:extLst>
              </p:cNvPr>
              <p:cNvSpPr/>
              <p:nvPr/>
            </p:nvSpPr>
            <p:spPr>
              <a:xfrm>
                <a:off x="1081906" y="4221844"/>
                <a:ext cx="1033765" cy="19933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Org1_local MSP</a:t>
                </a:r>
                <a:endParaRPr lang="ko-KR" altLang="en-US" sz="900" dirty="0"/>
              </a:p>
            </p:txBody>
          </p:sp>
          <p:sp>
            <p:nvSpPr>
              <p:cNvPr id="87" name="사각형: 둥근 모서리 82">
                <a:extLst>
                  <a:ext uri="{FF2B5EF4-FFF2-40B4-BE49-F238E27FC236}">
                    <a16:creationId xmlns:a16="http://schemas.microsoft.com/office/drawing/2014/main" id="{18A088D0-29CF-C548-9215-F7781267A1AD}"/>
                  </a:ext>
                </a:extLst>
              </p:cNvPr>
              <p:cNvSpPr/>
              <p:nvPr/>
            </p:nvSpPr>
            <p:spPr>
              <a:xfrm>
                <a:off x="1094480" y="4466824"/>
                <a:ext cx="1033764" cy="1858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/>
                  <a:t>Org3_local MSP</a:t>
                </a:r>
                <a:endParaRPr lang="ko-KR" altLang="en-US" sz="900" dirty="0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48C534-17D9-5944-A853-2A3CE0344929}"/>
                </a:ext>
              </a:extLst>
            </p:cNvPr>
            <p:cNvGrpSpPr/>
            <p:nvPr/>
          </p:nvGrpSpPr>
          <p:grpSpPr>
            <a:xfrm>
              <a:off x="3789780" y="1896378"/>
              <a:ext cx="3012759" cy="4868094"/>
              <a:chOff x="3789780" y="1896378"/>
              <a:chExt cx="3012759" cy="4868094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EAF83BAD-8F29-FC4A-909A-7A8131658B7F}"/>
                  </a:ext>
                </a:extLst>
              </p:cNvPr>
              <p:cNvGrpSpPr/>
              <p:nvPr/>
            </p:nvGrpSpPr>
            <p:grpSpPr>
              <a:xfrm>
                <a:off x="3789780" y="1896378"/>
                <a:ext cx="3012759" cy="1856223"/>
                <a:chOff x="3789780" y="1896378"/>
                <a:chExt cx="3012759" cy="1856223"/>
              </a:xfrm>
            </p:grpSpPr>
            <p:sp>
              <p:nvSpPr>
                <p:cNvPr id="62" name="사각형: 둥근 모서리 10">
                  <a:extLst>
                    <a:ext uri="{FF2B5EF4-FFF2-40B4-BE49-F238E27FC236}">
                      <a16:creationId xmlns:a16="http://schemas.microsoft.com/office/drawing/2014/main" id="{331C408A-55AC-D946-8F00-CDF188E2D96D}"/>
                    </a:ext>
                  </a:extLst>
                </p:cNvPr>
                <p:cNvSpPr/>
                <p:nvPr/>
              </p:nvSpPr>
              <p:spPr>
                <a:xfrm>
                  <a:off x="3789780" y="1903781"/>
                  <a:ext cx="3012759" cy="1848820"/>
                </a:xfrm>
                <a:prstGeom prst="round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DD7752A-CB65-0145-A3EB-7A66322988C0}"/>
                    </a:ext>
                  </a:extLst>
                </p:cNvPr>
                <p:cNvSpPr/>
                <p:nvPr/>
              </p:nvSpPr>
              <p:spPr>
                <a:xfrm>
                  <a:off x="3862640" y="1896378"/>
                  <a:ext cx="656929" cy="3939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rgbClr val="6A4F4A"/>
                      </a:solidFill>
                    </a:rPr>
                    <a:t>Org2</a:t>
                  </a:r>
                </a:p>
              </p:txBody>
            </p: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29077F8C-C9DF-8440-AD05-55C59D5D9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3753" y="3048401"/>
                  <a:ext cx="433120" cy="433120"/>
                </a:xfrm>
                <a:prstGeom prst="rect">
                  <a:avLst/>
                </a:prstGeom>
              </p:spPr>
            </p:pic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743BF63C-6AE2-D545-BA57-7BCE036D75C6}"/>
                    </a:ext>
                  </a:extLst>
                </p:cNvPr>
                <p:cNvSpPr/>
                <p:nvPr/>
              </p:nvSpPr>
              <p:spPr>
                <a:xfrm>
                  <a:off x="5255187" y="3395951"/>
                  <a:ext cx="656929" cy="3135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b="1" dirty="0">
                      <a:solidFill>
                        <a:srgbClr val="6A4F4A"/>
                      </a:solidFill>
                    </a:rPr>
                    <a:t>peer2</a:t>
                  </a:r>
                </a:p>
              </p:txBody>
            </p:sp>
            <p:pic>
              <p:nvPicPr>
                <p:cNvPr id="66" name="그래픽 65" descr="사용자">
                  <a:extLst>
                    <a:ext uri="{FF2B5EF4-FFF2-40B4-BE49-F238E27FC236}">
                      <a16:creationId xmlns:a16="http://schemas.microsoft.com/office/drawing/2014/main" id="{F841D23B-4607-EA4D-B37D-030151B9D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6105" y="2795823"/>
                  <a:ext cx="524037" cy="524037"/>
                </a:xfrm>
                <a:prstGeom prst="rect">
                  <a:avLst/>
                </a:prstGeom>
              </p:spPr>
            </p:pic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8DF3B2D-CD77-5E4B-9161-422759E70AC9}"/>
                    </a:ext>
                  </a:extLst>
                </p:cNvPr>
                <p:cNvSpPr/>
                <p:nvPr/>
              </p:nvSpPr>
              <p:spPr>
                <a:xfrm>
                  <a:off x="6046105" y="3364183"/>
                  <a:ext cx="693827" cy="273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 b="1" dirty="0">
                      <a:solidFill>
                        <a:srgbClr val="6A4F4A"/>
                      </a:solidFill>
                    </a:rPr>
                    <a:t>사용자</a:t>
                  </a:r>
                  <a:r>
                    <a:rPr lang="en-US" altLang="ko-KR" sz="900" b="1" dirty="0">
                      <a:solidFill>
                        <a:srgbClr val="6A4F4A"/>
                      </a:solidFill>
                    </a:rPr>
                    <a:t>B</a:t>
                  </a:r>
                </a:p>
              </p:txBody>
            </p:sp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B7897861-FBAF-6D42-AAE0-DEC5AED1B2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0682" y="2029262"/>
                  <a:ext cx="341253" cy="341253"/>
                </a:xfrm>
                <a:prstGeom prst="rect">
                  <a:avLst/>
                </a:prstGeom>
              </p:spPr>
            </p:pic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01D5F7E-C048-EE49-A136-33382B06C301}"/>
                    </a:ext>
                  </a:extLst>
                </p:cNvPr>
                <p:cNvSpPr/>
                <p:nvPr/>
              </p:nvSpPr>
              <p:spPr>
                <a:xfrm>
                  <a:off x="5263753" y="2331240"/>
                  <a:ext cx="504110" cy="3336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rgbClr val="6A4F4A"/>
                      </a:solidFill>
                    </a:rPr>
                    <a:t>CA</a:t>
                  </a:r>
                </a:p>
              </p:txBody>
            </p:sp>
            <p:cxnSp>
              <p:nvCxnSpPr>
                <p:cNvPr id="74" name="직선 연결선 44">
                  <a:extLst>
                    <a:ext uri="{FF2B5EF4-FFF2-40B4-BE49-F238E27FC236}">
                      <a16:creationId xmlns:a16="http://schemas.microsoft.com/office/drawing/2014/main" id="{CAED6103-B986-7C4E-BB3E-2A439248C877}"/>
                    </a:ext>
                  </a:extLst>
                </p:cNvPr>
                <p:cNvCxnSpPr>
                  <a:cxnSpLocks/>
                  <a:stCxn id="73" idx="2"/>
                  <a:endCxn id="64" idx="0"/>
                </p:cNvCxnSpPr>
                <p:nvPr/>
              </p:nvCxnSpPr>
              <p:spPr>
                <a:xfrm flipH="1">
                  <a:off x="5480313" y="2664857"/>
                  <a:ext cx="35495" cy="3835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45">
                  <a:extLst>
                    <a:ext uri="{FF2B5EF4-FFF2-40B4-BE49-F238E27FC236}">
                      <a16:creationId xmlns:a16="http://schemas.microsoft.com/office/drawing/2014/main" id="{E0731F11-2198-0E45-A53F-C9D5537CC006}"/>
                    </a:ext>
                  </a:extLst>
                </p:cNvPr>
                <p:cNvCxnSpPr>
                  <a:cxnSpLocks/>
                  <a:stCxn id="66" idx="1"/>
                  <a:endCxn id="73" idx="2"/>
                </p:cNvCxnSpPr>
                <p:nvPr/>
              </p:nvCxnSpPr>
              <p:spPr>
                <a:xfrm flipH="1" flipV="1">
                  <a:off x="5515808" y="2664857"/>
                  <a:ext cx="530297" cy="39298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46">
                  <a:extLst>
                    <a:ext uri="{FF2B5EF4-FFF2-40B4-BE49-F238E27FC236}">
                      <a16:creationId xmlns:a16="http://schemas.microsoft.com/office/drawing/2014/main" id="{F932BF54-9EB9-0048-93CF-8AE126D1E277}"/>
                    </a:ext>
                  </a:extLst>
                </p:cNvPr>
                <p:cNvCxnSpPr>
                  <a:cxnSpLocks/>
                  <a:stCxn id="66" idx="1"/>
                  <a:endCxn id="64" idx="3"/>
                </p:cNvCxnSpPr>
                <p:nvPr/>
              </p:nvCxnSpPr>
              <p:spPr>
                <a:xfrm flipH="1">
                  <a:off x="5696873" y="3057842"/>
                  <a:ext cx="349232" cy="20711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사각형: 둥근 모서리 47">
                  <a:extLst>
                    <a:ext uri="{FF2B5EF4-FFF2-40B4-BE49-F238E27FC236}">
                      <a16:creationId xmlns:a16="http://schemas.microsoft.com/office/drawing/2014/main" id="{A469147E-0B80-9E41-ACFC-A91164EA8329}"/>
                    </a:ext>
                  </a:extLst>
                </p:cNvPr>
                <p:cNvSpPr/>
                <p:nvPr/>
              </p:nvSpPr>
              <p:spPr>
                <a:xfrm>
                  <a:off x="3944815" y="3192503"/>
                  <a:ext cx="1193910" cy="2856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/>
                    <a:t>Org2_local MSP</a:t>
                  </a:r>
                  <a:endParaRPr lang="ko-KR" altLang="en-US" sz="900" dirty="0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669234F-4FC8-B342-AFCC-12256BA18D7C}"/>
                  </a:ext>
                </a:extLst>
              </p:cNvPr>
              <p:cNvGrpSpPr/>
              <p:nvPr/>
            </p:nvGrpSpPr>
            <p:grpSpPr>
              <a:xfrm>
                <a:off x="3789780" y="3490463"/>
                <a:ext cx="3012759" cy="3274009"/>
                <a:chOff x="3789780" y="3490463"/>
                <a:chExt cx="3012759" cy="3274009"/>
              </a:xfrm>
            </p:grpSpPr>
            <p:sp>
              <p:nvSpPr>
                <p:cNvPr id="33" name="사각형: 둥근 모서리 60">
                  <a:extLst>
                    <a:ext uri="{FF2B5EF4-FFF2-40B4-BE49-F238E27FC236}">
                      <a16:creationId xmlns:a16="http://schemas.microsoft.com/office/drawing/2014/main" id="{327ED30D-1EBA-6745-8ABB-14D780CAA826}"/>
                    </a:ext>
                  </a:extLst>
                </p:cNvPr>
                <p:cNvSpPr/>
                <p:nvPr/>
              </p:nvSpPr>
              <p:spPr>
                <a:xfrm>
                  <a:off x="3789780" y="4915652"/>
                  <a:ext cx="3012759" cy="1848820"/>
                </a:xfrm>
                <a:prstGeom prst="round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7F22FBC6-4AC8-0242-83A9-BEB4A0881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2866" y="6049226"/>
                  <a:ext cx="433120" cy="433120"/>
                </a:xfrm>
                <a:prstGeom prst="rect">
                  <a:avLst/>
                </a:prstGeom>
              </p:spPr>
            </p:pic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CEC93B22-BD3B-7C42-BC68-87C786EFAD31}"/>
                    </a:ext>
                  </a:extLst>
                </p:cNvPr>
                <p:cNvSpPr/>
                <p:nvPr/>
              </p:nvSpPr>
              <p:spPr>
                <a:xfrm>
                  <a:off x="5164300" y="6396776"/>
                  <a:ext cx="656929" cy="3135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b="1" dirty="0">
                      <a:solidFill>
                        <a:srgbClr val="6A4F4A"/>
                      </a:solidFill>
                    </a:rPr>
                    <a:t>peer4</a:t>
                  </a: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A0831AA9-45C3-6944-9CFB-9D8CC9FBEBF8}"/>
                    </a:ext>
                  </a:extLst>
                </p:cNvPr>
                <p:cNvSpPr/>
                <p:nvPr/>
              </p:nvSpPr>
              <p:spPr>
                <a:xfrm>
                  <a:off x="3936897" y="4912236"/>
                  <a:ext cx="656929" cy="3939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500" b="1" dirty="0">
                      <a:solidFill>
                        <a:srgbClr val="6A4F4A"/>
                      </a:solidFill>
                    </a:rPr>
                    <a:t>Org4</a:t>
                  </a: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61C1687F-82D1-064C-930A-620BEE1B3803}"/>
                    </a:ext>
                  </a:extLst>
                </p:cNvPr>
                <p:cNvSpPr/>
                <p:nvPr/>
              </p:nvSpPr>
              <p:spPr>
                <a:xfrm>
                  <a:off x="5955218" y="6365008"/>
                  <a:ext cx="693827" cy="2732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900" b="1" dirty="0">
                      <a:solidFill>
                        <a:srgbClr val="6A4F4A"/>
                      </a:solidFill>
                    </a:rPr>
                    <a:t>사용자</a:t>
                  </a:r>
                  <a:r>
                    <a:rPr lang="en-US" altLang="ko-KR" sz="900" b="1" dirty="0">
                      <a:solidFill>
                        <a:srgbClr val="6A4F4A"/>
                      </a:solidFill>
                    </a:rPr>
                    <a:t>D</a:t>
                  </a:r>
                </a:p>
              </p:txBody>
            </p: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2743DCA-8542-E44D-99A7-A2BF50220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9795" y="5030087"/>
                  <a:ext cx="341253" cy="341253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550D7C86-7B8D-F247-BDE8-FAE89FF1E8AE}"/>
                    </a:ext>
                  </a:extLst>
                </p:cNvPr>
                <p:cNvSpPr/>
                <p:nvPr/>
              </p:nvSpPr>
              <p:spPr>
                <a:xfrm>
                  <a:off x="5172866" y="5332065"/>
                  <a:ext cx="504110" cy="3336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dirty="0">
                      <a:solidFill>
                        <a:srgbClr val="6A4F4A"/>
                      </a:solidFill>
                    </a:rPr>
                    <a:t>CA</a:t>
                  </a:r>
                </a:p>
              </p:txBody>
            </p:sp>
            <p:cxnSp>
              <p:nvCxnSpPr>
                <p:cNvPr id="41" name="직선 연결선 69">
                  <a:extLst>
                    <a:ext uri="{FF2B5EF4-FFF2-40B4-BE49-F238E27FC236}">
                      <a16:creationId xmlns:a16="http://schemas.microsoft.com/office/drawing/2014/main" id="{D6EEB0F8-30AE-E148-915B-B463EA1BF14C}"/>
                    </a:ext>
                  </a:extLst>
                </p:cNvPr>
                <p:cNvCxnSpPr>
                  <a:cxnSpLocks/>
                  <a:stCxn id="40" idx="2"/>
                  <a:endCxn id="34" idx="0"/>
                </p:cNvCxnSpPr>
                <p:nvPr/>
              </p:nvCxnSpPr>
              <p:spPr>
                <a:xfrm flipH="1">
                  <a:off x="5389426" y="5665682"/>
                  <a:ext cx="35495" cy="38354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70">
                  <a:extLst>
                    <a:ext uri="{FF2B5EF4-FFF2-40B4-BE49-F238E27FC236}">
                      <a16:creationId xmlns:a16="http://schemas.microsoft.com/office/drawing/2014/main" id="{B61061EA-EFE2-E345-9A45-98F7DFBA3FAC}"/>
                    </a:ext>
                  </a:extLst>
                </p:cNvPr>
                <p:cNvCxnSpPr>
                  <a:cxnSpLocks/>
                  <a:endCxn id="40" idx="2"/>
                </p:cNvCxnSpPr>
                <p:nvPr/>
              </p:nvCxnSpPr>
              <p:spPr>
                <a:xfrm flipH="1" flipV="1">
                  <a:off x="5424921" y="5665682"/>
                  <a:ext cx="530297" cy="39298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71">
                  <a:extLst>
                    <a:ext uri="{FF2B5EF4-FFF2-40B4-BE49-F238E27FC236}">
                      <a16:creationId xmlns:a16="http://schemas.microsoft.com/office/drawing/2014/main" id="{91D0A13B-3666-DF4B-9EE3-559E11846AFF}"/>
                    </a:ext>
                  </a:extLst>
                </p:cNvPr>
                <p:cNvCxnSpPr>
                  <a:cxnSpLocks/>
                  <a:endCxn id="34" idx="3"/>
                </p:cNvCxnSpPr>
                <p:nvPr/>
              </p:nvCxnSpPr>
              <p:spPr>
                <a:xfrm flipH="1">
                  <a:off x="5605986" y="6058667"/>
                  <a:ext cx="349232" cy="20711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사각형: 둥근 모서리 72">
                  <a:extLst>
                    <a:ext uri="{FF2B5EF4-FFF2-40B4-BE49-F238E27FC236}">
                      <a16:creationId xmlns:a16="http://schemas.microsoft.com/office/drawing/2014/main" id="{69574662-ECA0-FA4C-B50F-AAD4E1CDAA2A}"/>
                    </a:ext>
                  </a:extLst>
                </p:cNvPr>
                <p:cNvSpPr/>
                <p:nvPr/>
              </p:nvSpPr>
              <p:spPr>
                <a:xfrm>
                  <a:off x="3853928" y="6193328"/>
                  <a:ext cx="1193910" cy="28563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/>
                    <a:t>Org4_local MSP</a:t>
                  </a:r>
                  <a:endParaRPr lang="ko-KR" altLang="en-US" sz="900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79E3684A-BF7A-B24F-9D28-E85E8F828F42}"/>
                    </a:ext>
                  </a:extLst>
                </p:cNvPr>
                <p:cNvSpPr/>
                <p:nvPr/>
              </p:nvSpPr>
              <p:spPr>
                <a:xfrm>
                  <a:off x="4115554" y="3910263"/>
                  <a:ext cx="2363701" cy="905704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2" name="직선 연결선 84">
                  <a:extLst>
                    <a:ext uri="{FF2B5EF4-FFF2-40B4-BE49-F238E27FC236}">
                      <a16:creationId xmlns:a16="http://schemas.microsoft.com/office/drawing/2014/main" id="{240522B3-FC6C-034A-995F-7F78F5A26FF7}"/>
                    </a:ext>
                  </a:extLst>
                </p:cNvPr>
                <p:cNvCxnSpPr/>
                <p:nvPr/>
              </p:nvCxnSpPr>
              <p:spPr>
                <a:xfrm>
                  <a:off x="4452129" y="3490463"/>
                  <a:ext cx="0" cy="2727032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85">
                  <a:extLst>
                    <a:ext uri="{FF2B5EF4-FFF2-40B4-BE49-F238E27FC236}">
                      <a16:creationId xmlns:a16="http://schemas.microsoft.com/office/drawing/2014/main" id="{0FD1B907-7889-4E43-9295-97033A2A1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31070" y="4434563"/>
                  <a:ext cx="275215" cy="0"/>
                </a:xfrm>
                <a:prstGeom prst="line">
                  <a:avLst/>
                </a:prstGeom>
                <a:ln w="28575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0634E1AC-44B2-9D47-882C-17132C529020}"/>
                    </a:ext>
                  </a:extLst>
                </p:cNvPr>
                <p:cNvSpPr/>
                <p:nvPr/>
              </p:nvSpPr>
              <p:spPr>
                <a:xfrm>
                  <a:off x="4727344" y="3999105"/>
                  <a:ext cx="1181883" cy="707599"/>
                </a:xfrm>
                <a:prstGeom prst="rect">
                  <a:avLst/>
                </a:prstGeom>
                <a:noFill/>
                <a:ln w="28575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88B418-24E6-6741-83B8-8591FD750109}"/>
                    </a:ext>
                  </a:extLst>
                </p:cNvPr>
                <p:cNvSpPr txBox="1"/>
                <p:nvPr/>
              </p:nvSpPr>
              <p:spPr>
                <a:xfrm>
                  <a:off x="4801401" y="4016128"/>
                  <a:ext cx="103376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channel MSP</a:t>
                  </a:r>
                  <a:endParaRPr lang="ko-KR" altLang="en-US" sz="1100" dirty="0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D20F4566-94BC-CD4A-8130-9D92695541EA}"/>
                    </a:ext>
                  </a:extLst>
                </p:cNvPr>
                <p:cNvSpPr/>
                <p:nvPr/>
              </p:nvSpPr>
              <p:spPr>
                <a:xfrm>
                  <a:off x="5893761" y="4158286"/>
                  <a:ext cx="656929" cy="3135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100" b="1" dirty="0">
                      <a:solidFill>
                        <a:srgbClr val="6A4F4A"/>
                      </a:solidFill>
                    </a:rPr>
                    <a:t>채널</a:t>
                  </a:r>
                  <a:r>
                    <a:rPr lang="en-US" altLang="ko-KR" sz="1100" b="1" dirty="0">
                      <a:solidFill>
                        <a:srgbClr val="6A4F4A"/>
                      </a:solidFill>
                    </a:rPr>
                    <a:t>2</a:t>
                  </a:r>
                </a:p>
              </p:txBody>
            </p:sp>
            <p:sp>
              <p:nvSpPr>
                <p:cNvPr id="60" name="사각형: 둥근 모서리 89">
                  <a:extLst>
                    <a:ext uri="{FF2B5EF4-FFF2-40B4-BE49-F238E27FC236}">
                      <a16:creationId xmlns:a16="http://schemas.microsoft.com/office/drawing/2014/main" id="{28AE2CBF-86B7-A64F-B48B-10F6F86A5D94}"/>
                    </a:ext>
                  </a:extLst>
                </p:cNvPr>
                <p:cNvSpPr/>
                <p:nvPr/>
              </p:nvSpPr>
              <p:spPr>
                <a:xfrm>
                  <a:off x="4776137" y="4241803"/>
                  <a:ext cx="1033765" cy="19933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/>
                    <a:t>Org1_local MSP</a:t>
                  </a:r>
                  <a:endParaRPr lang="ko-KR" altLang="en-US" sz="900" dirty="0"/>
                </a:p>
              </p:txBody>
            </p:sp>
            <p:sp>
              <p:nvSpPr>
                <p:cNvPr id="61" name="사각형: 둥근 모서리 90">
                  <a:extLst>
                    <a:ext uri="{FF2B5EF4-FFF2-40B4-BE49-F238E27FC236}">
                      <a16:creationId xmlns:a16="http://schemas.microsoft.com/office/drawing/2014/main" id="{51A42035-630F-2D45-B779-2DB7E97E8AD2}"/>
                    </a:ext>
                  </a:extLst>
                </p:cNvPr>
                <p:cNvSpPr/>
                <p:nvPr/>
              </p:nvSpPr>
              <p:spPr>
                <a:xfrm>
                  <a:off x="4788711" y="4486783"/>
                  <a:ext cx="1033764" cy="18586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/>
                    <a:t>Org3_local MSP</a:t>
                  </a:r>
                  <a:endParaRPr lang="ko-KR" altLang="en-US" sz="9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159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MSP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84679" y="1236819"/>
            <a:ext cx="108545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인증서 및 서명 키를 생성하는 방법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A692D70-56C7-4C4B-A8F0-93C2B08B0C19}"/>
              </a:ext>
            </a:extLst>
          </p:cNvPr>
          <p:cNvSpPr/>
          <p:nvPr/>
        </p:nvSpPr>
        <p:spPr>
          <a:xfrm>
            <a:off x="754804" y="1496284"/>
            <a:ext cx="11384868" cy="1522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 err="1">
                <a:solidFill>
                  <a:srgbClr val="563FE1"/>
                </a:solidFill>
              </a:rPr>
              <a:t>cryptogen</a:t>
            </a:r>
            <a:r>
              <a:rPr lang="en-US" altLang="ko-KR" sz="1600" dirty="0">
                <a:solidFill>
                  <a:srgbClr val="563FE1"/>
                </a:solidFill>
              </a:rPr>
              <a:t> tool</a:t>
            </a:r>
            <a:r>
              <a:rPr lang="ko-KR" altLang="en-US" sz="1600" dirty="0" err="1">
                <a:solidFill>
                  <a:srgbClr val="59595A"/>
                </a:solidFill>
              </a:rPr>
              <a:t>를</a:t>
            </a:r>
            <a:r>
              <a:rPr lang="ko-KR" altLang="en-US" sz="1600" dirty="0">
                <a:solidFill>
                  <a:srgbClr val="59595A"/>
                </a:solidFill>
              </a:rPr>
              <a:t> 사용할 수 있음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dirty="0">
                <a:solidFill>
                  <a:srgbClr val="563FE1"/>
                </a:solidFill>
              </a:rPr>
              <a:t>Fabric-CA</a:t>
            </a:r>
            <a:r>
              <a:rPr lang="ko-KR" altLang="en-US" sz="1600" dirty="0" err="1">
                <a:solidFill>
                  <a:srgbClr val="59595A"/>
                </a:solidFill>
              </a:rPr>
              <a:t>를</a:t>
            </a:r>
            <a:r>
              <a:rPr lang="ko-KR" altLang="en-US" sz="1600" dirty="0">
                <a:solidFill>
                  <a:srgbClr val="59595A"/>
                </a:solidFill>
              </a:rPr>
              <a:t> 사용할 수 있음</a:t>
            </a:r>
            <a:endParaRPr lang="en-US" altLang="ko-KR" sz="1600" dirty="0">
              <a:solidFill>
                <a:srgbClr val="59595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2AB051-25A3-574A-933F-5EF46EA67D11}"/>
              </a:ext>
            </a:extLst>
          </p:cNvPr>
          <p:cNvSpPr txBox="1"/>
          <p:nvPr/>
        </p:nvSpPr>
        <p:spPr>
          <a:xfrm>
            <a:off x="641053" y="3531313"/>
            <a:ext cx="10854556" cy="231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cryptogen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거의 모든 기반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암호자료를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미리 만들 수 있음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Fabric-CA : peer,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user,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app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에 대한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신원등록은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할 수 있지만 </a:t>
            </a:r>
            <a:r>
              <a:rPr lang="en-US" altLang="ko-KR" sz="1400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Orderer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는 아님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	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주로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user(admin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이나 일반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의 신원 등록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(X.509)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동적으로 생성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저장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갱신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폐기 하기 위해 사용하고 있음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=&gt; </a:t>
            </a:r>
            <a:r>
              <a:rPr lang="en-US" altLang="ko-KR" sz="1400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cryptogen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으로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만들 수 있는 것은 미리 만들어두고 그 후로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Fabric-CA</a:t>
            </a:r>
            <a:r>
              <a:rPr lang="ko-KR" altLang="en-US" sz="1400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사용하는 패턴 활용 가능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..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6189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MSP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생성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84679" y="1236819"/>
            <a:ext cx="108545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cryptogen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A692D70-56C7-4C4B-A8F0-93C2B08B0C19}"/>
              </a:ext>
            </a:extLst>
          </p:cNvPr>
          <p:cNvSpPr/>
          <p:nvPr/>
        </p:nvSpPr>
        <p:spPr>
          <a:xfrm>
            <a:off x="782451" y="1706934"/>
            <a:ext cx="11033629" cy="1152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59595A"/>
                </a:solidFill>
              </a:rPr>
              <a:t>Hyperledger Fabric </a:t>
            </a:r>
            <a:r>
              <a:rPr lang="ko-KR" altLang="en-US" sz="1600" dirty="0">
                <a:solidFill>
                  <a:srgbClr val="59595A"/>
                </a:solidFill>
              </a:rPr>
              <a:t>키 자료를 생성하는 유틸리티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59595A"/>
                </a:solidFill>
              </a:rPr>
              <a:t>entity</a:t>
            </a:r>
            <a:r>
              <a:rPr lang="ko-KR" altLang="en-US" sz="1600" dirty="0">
                <a:solidFill>
                  <a:srgbClr val="59595A"/>
                </a:solidFill>
              </a:rPr>
              <a:t>에 대한 암호화 자료 </a:t>
            </a:r>
            <a:r>
              <a:rPr lang="en-US" altLang="ko-KR" sz="1600" dirty="0">
                <a:solidFill>
                  <a:srgbClr val="59595A"/>
                </a:solidFill>
              </a:rPr>
              <a:t>(x509 </a:t>
            </a:r>
            <a:r>
              <a:rPr lang="ko-KR" altLang="en-US" sz="1600" dirty="0">
                <a:solidFill>
                  <a:srgbClr val="59595A"/>
                </a:solidFill>
              </a:rPr>
              <a:t>인증서 및 서명 키</a:t>
            </a:r>
            <a:r>
              <a:rPr lang="en-US" altLang="ko-KR" sz="1600" dirty="0">
                <a:solidFill>
                  <a:srgbClr val="59595A"/>
                </a:solidFill>
              </a:rPr>
              <a:t>)</a:t>
            </a:r>
            <a:r>
              <a:rPr lang="ko-KR" altLang="en-US" sz="1600" dirty="0" err="1">
                <a:solidFill>
                  <a:srgbClr val="59595A"/>
                </a:solidFill>
              </a:rPr>
              <a:t>를</a:t>
            </a:r>
            <a:r>
              <a:rPr lang="ko-KR" altLang="en-US" sz="1600" dirty="0">
                <a:solidFill>
                  <a:srgbClr val="59595A"/>
                </a:solidFill>
              </a:rPr>
              <a:t> 생성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59595A"/>
                </a:solidFill>
              </a:rPr>
              <a:t>이 인증서는 </a:t>
            </a:r>
            <a:r>
              <a:rPr lang="en-US" altLang="ko-KR" sz="1600" dirty="0">
                <a:solidFill>
                  <a:srgbClr val="59595A"/>
                </a:solidFill>
              </a:rPr>
              <a:t>ID</a:t>
            </a:r>
            <a:r>
              <a:rPr lang="ko-KR" altLang="en-US" sz="1600" dirty="0" err="1">
                <a:solidFill>
                  <a:srgbClr val="59595A"/>
                </a:solidFill>
              </a:rPr>
              <a:t>를</a:t>
            </a:r>
            <a:r>
              <a:rPr lang="ko-KR" altLang="en-US" sz="1600" dirty="0">
                <a:solidFill>
                  <a:srgbClr val="59595A"/>
                </a:solidFill>
              </a:rPr>
              <a:t> 대표하며</a:t>
            </a:r>
            <a:r>
              <a:rPr lang="en-US" altLang="ko-KR" sz="1600" dirty="0">
                <a:solidFill>
                  <a:srgbClr val="59595A"/>
                </a:solidFill>
              </a:rPr>
              <a:t>,</a:t>
            </a:r>
            <a:r>
              <a:rPr lang="ko-KR" altLang="en-US" sz="1600" dirty="0">
                <a:solidFill>
                  <a:srgbClr val="59595A"/>
                </a:solidFill>
              </a:rPr>
              <a:t> </a:t>
            </a:r>
            <a:r>
              <a:rPr lang="en-US" altLang="ko-KR" sz="1600" dirty="0">
                <a:solidFill>
                  <a:srgbClr val="59595A"/>
                </a:solidFill>
              </a:rPr>
              <a:t>entity</a:t>
            </a:r>
            <a:r>
              <a:rPr lang="ko-KR" altLang="en-US" sz="1600" dirty="0">
                <a:solidFill>
                  <a:srgbClr val="59595A"/>
                </a:solidFill>
              </a:rPr>
              <a:t>가 통신하고 거래할 때 서명 </a:t>
            </a:r>
            <a:r>
              <a:rPr lang="en-US" altLang="ko-KR" sz="1600" dirty="0">
                <a:solidFill>
                  <a:srgbClr val="59595A"/>
                </a:solidFill>
              </a:rPr>
              <a:t>/</a:t>
            </a:r>
            <a:r>
              <a:rPr lang="ko-KR" altLang="en-US" sz="1600" dirty="0">
                <a:solidFill>
                  <a:srgbClr val="59595A"/>
                </a:solidFill>
              </a:rPr>
              <a:t> 확인 인증을 수행할 수 있음</a:t>
            </a:r>
            <a:r>
              <a:rPr lang="en-US" altLang="ko-KR" sz="1600" dirty="0">
                <a:solidFill>
                  <a:srgbClr val="59595A"/>
                </a:solidFill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3BDD2C-FB11-6540-94F9-EC723BB04546}"/>
              </a:ext>
            </a:extLst>
          </p:cNvPr>
          <p:cNvSpPr txBox="1"/>
          <p:nvPr/>
        </p:nvSpPr>
        <p:spPr>
          <a:xfrm>
            <a:off x="484679" y="3084307"/>
            <a:ext cx="1085455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How does it work?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EC844B6-7B43-574D-8547-07C1C0850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57" y="4776817"/>
            <a:ext cx="560843" cy="55329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AD12AE-119C-6446-942B-65B18007C84D}"/>
              </a:ext>
            </a:extLst>
          </p:cNvPr>
          <p:cNvSpPr/>
          <p:nvPr/>
        </p:nvSpPr>
        <p:spPr>
          <a:xfrm>
            <a:off x="1039357" y="5275503"/>
            <a:ext cx="790554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client</a:t>
            </a:r>
          </a:p>
        </p:txBody>
      </p:sp>
      <p:pic>
        <p:nvPicPr>
          <p:cNvPr id="6" name="그림 5" descr="표지판, 실외이(가) 표시된 사진&#10;&#10;자동 생성된 설명">
            <a:extLst>
              <a:ext uri="{FF2B5EF4-FFF2-40B4-BE49-F238E27FC236}">
                <a16:creationId xmlns:a16="http://schemas.microsoft.com/office/drawing/2014/main" id="{C0BE4979-FA45-5941-96EA-955CD6E2D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49" y="4878822"/>
            <a:ext cx="580724" cy="454292"/>
          </a:xfrm>
          <a:prstGeom prst="rect">
            <a:avLst/>
          </a:prstGeom>
        </p:spPr>
      </p:pic>
      <p:sp>
        <p:nvSpPr>
          <p:cNvPr id="33" name="사각형: 둥근 모서리 48">
            <a:extLst>
              <a:ext uri="{FF2B5EF4-FFF2-40B4-BE49-F238E27FC236}">
                <a16:creationId xmlns:a16="http://schemas.microsoft.com/office/drawing/2014/main" id="{93886FB7-04EC-BA41-A3B4-8B546F3EBEE3}"/>
              </a:ext>
            </a:extLst>
          </p:cNvPr>
          <p:cNvSpPr/>
          <p:nvPr/>
        </p:nvSpPr>
        <p:spPr>
          <a:xfrm>
            <a:off x="3166311" y="3190913"/>
            <a:ext cx="2008377" cy="133193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DFAE099-68C2-0D4C-B740-1E2FF99D9F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47" y="3628424"/>
            <a:ext cx="433120" cy="43312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D17E728-7790-E84A-9AB4-FBE9BBCD8750}"/>
              </a:ext>
            </a:extLst>
          </p:cNvPr>
          <p:cNvSpPr/>
          <p:nvPr/>
        </p:nvSpPr>
        <p:spPr>
          <a:xfrm>
            <a:off x="3340360" y="3958362"/>
            <a:ext cx="656929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peer0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E22100-4A1B-0A49-BE98-8335D3A94442}"/>
              </a:ext>
            </a:extLst>
          </p:cNvPr>
          <p:cNvSpPr/>
          <p:nvPr/>
        </p:nvSpPr>
        <p:spPr>
          <a:xfrm>
            <a:off x="3828098" y="3084307"/>
            <a:ext cx="65692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A4F4A"/>
                </a:solidFill>
              </a:rPr>
              <a:t>Org0</a:t>
            </a:r>
          </a:p>
        </p:txBody>
      </p:sp>
      <p:cxnSp>
        <p:nvCxnSpPr>
          <p:cNvPr id="38" name="직선 연결선 57">
            <a:extLst>
              <a:ext uri="{FF2B5EF4-FFF2-40B4-BE49-F238E27FC236}">
                <a16:creationId xmlns:a16="http://schemas.microsoft.com/office/drawing/2014/main" id="{C78BEC84-8775-8F4E-A20D-1E134F6F6E93}"/>
              </a:ext>
            </a:extLst>
          </p:cNvPr>
          <p:cNvCxnSpPr>
            <a:cxnSpLocks/>
            <a:stCxn id="43" idx="1"/>
            <a:endCxn id="34" idx="3"/>
          </p:cNvCxnSpPr>
          <p:nvPr/>
        </p:nvCxnSpPr>
        <p:spPr>
          <a:xfrm flipH="1">
            <a:off x="3850767" y="3844984"/>
            <a:ext cx="6205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9">
            <a:extLst>
              <a:ext uri="{FF2B5EF4-FFF2-40B4-BE49-F238E27FC236}">
                <a16:creationId xmlns:a16="http://schemas.microsoft.com/office/drawing/2014/main" id="{35780E4E-5B5E-294A-A742-8D9D68692447}"/>
              </a:ext>
            </a:extLst>
          </p:cNvPr>
          <p:cNvSpPr/>
          <p:nvPr/>
        </p:nvSpPr>
        <p:spPr>
          <a:xfrm>
            <a:off x="5388384" y="4836338"/>
            <a:ext cx="1415231" cy="45129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ch1</a:t>
            </a:r>
            <a:endParaRPr lang="ko-KR" altLang="en-US" dirty="0"/>
          </a:p>
        </p:txBody>
      </p:sp>
      <p:sp>
        <p:nvSpPr>
          <p:cNvPr id="40" name="사각형: 둥근 모서리 41">
            <a:extLst>
              <a:ext uri="{FF2B5EF4-FFF2-40B4-BE49-F238E27FC236}">
                <a16:creationId xmlns:a16="http://schemas.microsoft.com/office/drawing/2014/main" id="{435B3206-8A4C-6F4D-AFD2-8D4FF71CEDE9}"/>
              </a:ext>
            </a:extLst>
          </p:cNvPr>
          <p:cNvSpPr/>
          <p:nvPr/>
        </p:nvSpPr>
        <p:spPr>
          <a:xfrm>
            <a:off x="6935219" y="5830259"/>
            <a:ext cx="1740448" cy="33187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Kafka-Zookeeper</a:t>
            </a:r>
            <a:endParaRPr lang="ko-KR" altLang="en-US" sz="1200" dirty="0"/>
          </a:p>
        </p:txBody>
      </p:sp>
      <p:cxnSp>
        <p:nvCxnSpPr>
          <p:cNvPr id="41" name="직선 연결선 37">
            <a:extLst>
              <a:ext uri="{FF2B5EF4-FFF2-40B4-BE49-F238E27FC236}">
                <a16:creationId xmlns:a16="http://schemas.microsoft.com/office/drawing/2014/main" id="{684D2260-2C88-2E49-899C-F364211C3AA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120273" y="5061984"/>
            <a:ext cx="3268111" cy="43984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3649DC4C-DBCE-4C41-BF95-D3FD08657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25" y="3628424"/>
            <a:ext cx="433120" cy="433120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B844EF-9C09-1345-B938-685C50D019A4}"/>
              </a:ext>
            </a:extLst>
          </p:cNvPr>
          <p:cNvSpPr/>
          <p:nvPr/>
        </p:nvSpPr>
        <p:spPr>
          <a:xfrm>
            <a:off x="4394038" y="3958362"/>
            <a:ext cx="656929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peer1</a:t>
            </a:r>
          </a:p>
        </p:txBody>
      </p:sp>
      <p:sp>
        <p:nvSpPr>
          <p:cNvPr id="73" name="사각형: 둥근 모서리 48">
            <a:extLst>
              <a:ext uri="{FF2B5EF4-FFF2-40B4-BE49-F238E27FC236}">
                <a16:creationId xmlns:a16="http://schemas.microsoft.com/office/drawing/2014/main" id="{ED9D5962-8065-074D-9C1F-F5A67D2BCE1A}"/>
              </a:ext>
            </a:extLst>
          </p:cNvPr>
          <p:cNvSpPr/>
          <p:nvPr/>
        </p:nvSpPr>
        <p:spPr>
          <a:xfrm>
            <a:off x="6994510" y="3179018"/>
            <a:ext cx="2008377" cy="133193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9F98E221-BAB6-2F4C-8226-38D74B1782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846" y="3616529"/>
            <a:ext cx="433120" cy="43312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5FEF574A-666C-414E-84D7-0CAD9407431C}"/>
              </a:ext>
            </a:extLst>
          </p:cNvPr>
          <p:cNvSpPr/>
          <p:nvPr/>
        </p:nvSpPr>
        <p:spPr>
          <a:xfrm>
            <a:off x="7168559" y="3946467"/>
            <a:ext cx="656929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peer2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7033AA8-1B90-E345-9EFF-A90FA2809EF9}"/>
              </a:ext>
            </a:extLst>
          </p:cNvPr>
          <p:cNvSpPr/>
          <p:nvPr/>
        </p:nvSpPr>
        <p:spPr>
          <a:xfrm>
            <a:off x="7656297" y="3072412"/>
            <a:ext cx="65692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6A4F4A"/>
                </a:solidFill>
              </a:rPr>
              <a:t>Org1</a:t>
            </a:r>
          </a:p>
        </p:txBody>
      </p:sp>
      <p:cxnSp>
        <p:nvCxnSpPr>
          <p:cNvPr id="77" name="직선 연결선 57">
            <a:extLst>
              <a:ext uri="{FF2B5EF4-FFF2-40B4-BE49-F238E27FC236}">
                <a16:creationId xmlns:a16="http://schemas.microsoft.com/office/drawing/2014/main" id="{FCA70806-66BD-3F4B-9447-39E6535DE7CA}"/>
              </a:ext>
            </a:extLst>
          </p:cNvPr>
          <p:cNvCxnSpPr>
            <a:cxnSpLocks/>
            <a:stCxn id="78" idx="1"/>
            <a:endCxn id="74" idx="3"/>
          </p:cNvCxnSpPr>
          <p:nvPr/>
        </p:nvCxnSpPr>
        <p:spPr>
          <a:xfrm flipH="1">
            <a:off x="7678966" y="3833089"/>
            <a:ext cx="6205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82697521-25AF-C043-B785-2E3D99300F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524" y="3616529"/>
            <a:ext cx="433120" cy="433120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50D0A865-5FA2-2046-8482-2B0F38FCA2C0}"/>
              </a:ext>
            </a:extLst>
          </p:cNvPr>
          <p:cNvSpPr/>
          <p:nvPr/>
        </p:nvSpPr>
        <p:spPr>
          <a:xfrm>
            <a:off x="8222237" y="3946467"/>
            <a:ext cx="656929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peer3</a:t>
            </a:r>
          </a:p>
        </p:txBody>
      </p:sp>
      <p:cxnSp>
        <p:nvCxnSpPr>
          <p:cNvPr id="80" name="직선 연결선 37">
            <a:extLst>
              <a:ext uri="{FF2B5EF4-FFF2-40B4-BE49-F238E27FC236}">
                <a16:creationId xmlns:a16="http://schemas.microsoft.com/office/drawing/2014/main" id="{A44C7FDB-F8F5-9C48-A993-98787D80A035}"/>
              </a:ext>
            </a:extLst>
          </p:cNvPr>
          <p:cNvCxnSpPr>
            <a:cxnSpLocks/>
          </p:cNvCxnSpPr>
          <p:nvPr/>
        </p:nvCxnSpPr>
        <p:spPr>
          <a:xfrm flipV="1">
            <a:off x="4156562" y="4701257"/>
            <a:ext cx="0" cy="360727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37">
            <a:extLst>
              <a:ext uri="{FF2B5EF4-FFF2-40B4-BE49-F238E27FC236}">
                <a16:creationId xmlns:a16="http://schemas.microsoft.com/office/drawing/2014/main" id="{9DA44C52-D825-5041-8D88-0D2C891FA043}"/>
              </a:ext>
            </a:extLst>
          </p:cNvPr>
          <p:cNvCxnSpPr>
            <a:cxnSpLocks/>
          </p:cNvCxnSpPr>
          <p:nvPr/>
        </p:nvCxnSpPr>
        <p:spPr>
          <a:xfrm flipV="1">
            <a:off x="3634207" y="4520894"/>
            <a:ext cx="0" cy="180363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37">
            <a:extLst>
              <a:ext uri="{FF2B5EF4-FFF2-40B4-BE49-F238E27FC236}">
                <a16:creationId xmlns:a16="http://schemas.microsoft.com/office/drawing/2014/main" id="{9FD11B1A-3C70-AC43-AB54-9630785EFAB0}"/>
              </a:ext>
            </a:extLst>
          </p:cNvPr>
          <p:cNvCxnSpPr>
            <a:cxnSpLocks/>
          </p:cNvCxnSpPr>
          <p:nvPr/>
        </p:nvCxnSpPr>
        <p:spPr>
          <a:xfrm flipH="1">
            <a:off x="3634208" y="4691672"/>
            <a:ext cx="1053677" cy="9585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37">
            <a:extLst>
              <a:ext uri="{FF2B5EF4-FFF2-40B4-BE49-F238E27FC236}">
                <a16:creationId xmlns:a16="http://schemas.microsoft.com/office/drawing/2014/main" id="{18669C9F-7925-D74F-A7D4-613E729B8368}"/>
              </a:ext>
            </a:extLst>
          </p:cNvPr>
          <p:cNvCxnSpPr>
            <a:cxnSpLocks/>
          </p:cNvCxnSpPr>
          <p:nvPr/>
        </p:nvCxnSpPr>
        <p:spPr>
          <a:xfrm flipV="1">
            <a:off x="4687885" y="4525333"/>
            <a:ext cx="0" cy="180363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37">
            <a:extLst>
              <a:ext uri="{FF2B5EF4-FFF2-40B4-BE49-F238E27FC236}">
                <a16:creationId xmlns:a16="http://schemas.microsoft.com/office/drawing/2014/main" id="{73F1CC22-2A0C-854F-86A9-5D71C2EAD927}"/>
              </a:ext>
            </a:extLst>
          </p:cNvPr>
          <p:cNvCxnSpPr>
            <a:cxnSpLocks/>
          </p:cNvCxnSpPr>
          <p:nvPr/>
        </p:nvCxnSpPr>
        <p:spPr>
          <a:xfrm flipV="1">
            <a:off x="7970670" y="4677467"/>
            <a:ext cx="0" cy="360727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37">
            <a:extLst>
              <a:ext uri="{FF2B5EF4-FFF2-40B4-BE49-F238E27FC236}">
                <a16:creationId xmlns:a16="http://schemas.microsoft.com/office/drawing/2014/main" id="{5525B11C-B098-B54E-BBD1-99E59A3E941D}"/>
              </a:ext>
            </a:extLst>
          </p:cNvPr>
          <p:cNvCxnSpPr>
            <a:cxnSpLocks/>
          </p:cNvCxnSpPr>
          <p:nvPr/>
        </p:nvCxnSpPr>
        <p:spPr>
          <a:xfrm flipV="1">
            <a:off x="7448315" y="4497104"/>
            <a:ext cx="0" cy="180363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37">
            <a:extLst>
              <a:ext uri="{FF2B5EF4-FFF2-40B4-BE49-F238E27FC236}">
                <a16:creationId xmlns:a16="http://schemas.microsoft.com/office/drawing/2014/main" id="{B6A9D1A8-5EFE-694C-BB25-2514F4BCD9E0}"/>
              </a:ext>
            </a:extLst>
          </p:cNvPr>
          <p:cNvCxnSpPr>
            <a:cxnSpLocks/>
          </p:cNvCxnSpPr>
          <p:nvPr/>
        </p:nvCxnSpPr>
        <p:spPr>
          <a:xfrm flipH="1">
            <a:off x="7448316" y="4667882"/>
            <a:ext cx="1053677" cy="9585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37">
            <a:extLst>
              <a:ext uri="{FF2B5EF4-FFF2-40B4-BE49-F238E27FC236}">
                <a16:creationId xmlns:a16="http://schemas.microsoft.com/office/drawing/2014/main" id="{761BF027-CA29-E948-B716-7F03D0F6CE72}"/>
              </a:ext>
            </a:extLst>
          </p:cNvPr>
          <p:cNvCxnSpPr>
            <a:cxnSpLocks/>
          </p:cNvCxnSpPr>
          <p:nvPr/>
        </p:nvCxnSpPr>
        <p:spPr>
          <a:xfrm flipV="1">
            <a:off x="8501993" y="4501543"/>
            <a:ext cx="0" cy="180363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37">
            <a:extLst>
              <a:ext uri="{FF2B5EF4-FFF2-40B4-BE49-F238E27FC236}">
                <a16:creationId xmlns:a16="http://schemas.microsoft.com/office/drawing/2014/main" id="{D3D7DF05-E34B-6A48-8778-C074D8744BF5}"/>
              </a:ext>
            </a:extLst>
          </p:cNvPr>
          <p:cNvCxnSpPr>
            <a:cxnSpLocks/>
          </p:cNvCxnSpPr>
          <p:nvPr/>
        </p:nvCxnSpPr>
        <p:spPr>
          <a:xfrm flipH="1">
            <a:off x="6803616" y="5083976"/>
            <a:ext cx="1181145" cy="0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48">
            <a:extLst>
              <a:ext uri="{FF2B5EF4-FFF2-40B4-BE49-F238E27FC236}">
                <a16:creationId xmlns:a16="http://schemas.microsoft.com/office/drawing/2014/main" id="{5ECC33BC-2A9A-6C4B-89D0-82750C764068}"/>
              </a:ext>
            </a:extLst>
          </p:cNvPr>
          <p:cNvSpPr/>
          <p:nvPr/>
        </p:nvSpPr>
        <p:spPr>
          <a:xfrm>
            <a:off x="4164687" y="5377967"/>
            <a:ext cx="1255904" cy="1207403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D76D58D-D87E-9343-89E6-FCBFC6E359F8}"/>
              </a:ext>
            </a:extLst>
          </p:cNvPr>
          <p:cNvSpPr/>
          <p:nvPr/>
        </p:nvSpPr>
        <p:spPr>
          <a:xfrm>
            <a:off x="4216642" y="5336401"/>
            <a:ext cx="1255904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rgbClr val="6A4F4A"/>
                </a:solidFill>
              </a:rPr>
              <a:t>ordererorg0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4B68A4C0-67A2-BD4D-9141-AB8323F714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96" y="5796854"/>
            <a:ext cx="433120" cy="433120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11406050-322A-4C4A-974A-DD5FC6623F86}"/>
              </a:ext>
            </a:extLst>
          </p:cNvPr>
          <p:cNvSpPr/>
          <p:nvPr/>
        </p:nvSpPr>
        <p:spPr>
          <a:xfrm>
            <a:off x="4394038" y="6162132"/>
            <a:ext cx="923675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orderer0</a:t>
            </a:r>
          </a:p>
        </p:txBody>
      </p:sp>
      <p:cxnSp>
        <p:nvCxnSpPr>
          <p:cNvPr id="93" name="직선 연결선 37">
            <a:extLst>
              <a:ext uri="{FF2B5EF4-FFF2-40B4-BE49-F238E27FC236}">
                <a16:creationId xmlns:a16="http://schemas.microsoft.com/office/drawing/2014/main" id="{FF071FAD-9E8F-6542-90EC-CEACBE06C5AE}"/>
              </a:ext>
            </a:extLst>
          </p:cNvPr>
          <p:cNvCxnSpPr>
            <a:cxnSpLocks/>
          </p:cNvCxnSpPr>
          <p:nvPr/>
        </p:nvCxnSpPr>
        <p:spPr>
          <a:xfrm flipH="1">
            <a:off x="5385119" y="6010492"/>
            <a:ext cx="1550100" cy="0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37">
            <a:extLst>
              <a:ext uri="{FF2B5EF4-FFF2-40B4-BE49-F238E27FC236}">
                <a16:creationId xmlns:a16="http://schemas.microsoft.com/office/drawing/2014/main" id="{4A82EF5E-12E8-2F47-A630-EBF688B3413B}"/>
              </a:ext>
            </a:extLst>
          </p:cNvPr>
          <p:cNvCxnSpPr>
            <a:cxnSpLocks/>
          </p:cNvCxnSpPr>
          <p:nvPr/>
        </p:nvCxnSpPr>
        <p:spPr>
          <a:xfrm flipV="1">
            <a:off x="6095999" y="5330115"/>
            <a:ext cx="0" cy="651553"/>
          </a:xfrm>
          <a:prstGeom prst="line">
            <a:avLst/>
          </a:prstGeom>
          <a:ln w="28575">
            <a:solidFill>
              <a:srgbClr val="41719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CC3E372-80A9-814C-800E-0FAEF2D958F8}"/>
              </a:ext>
            </a:extLst>
          </p:cNvPr>
          <p:cNvSpPr txBox="1"/>
          <p:nvPr/>
        </p:nvSpPr>
        <p:spPr>
          <a:xfrm>
            <a:off x="8904433" y="5377967"/>
            <a:ext cx="2861381" cy="144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Kafka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는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Topic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별로 메시지를 구분하여 메시지를 처리하는 시스템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각 채널의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분산원장이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kafka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Topic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으로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처리됨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7251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MSP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생성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A692D70-56C7-4C4B-A8F0-93C2B08B0C19}"/>
              </a:ext>
            </a:extLst>
          </p:cNvPr>
          <p:cNvSpPr/>
          <p:nvPr/>
        </p:nvSpPr>
        <p:spPr>
          <a:xfrm>
            <a:off x="813624" y="1154358"/>
            <a:ext cx="11033629" cy="1152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59595A"/>
                </a:solidFill>
              </a:rPr>
              <a:t>client</a:t>
            </a:r>
            <a:r>
              <a:rPr lang="ko-KR" altLang="en-US" sz="1600" dirty="0">
                <a:solidFill>
                  <a:srgbClr val="59595A"/>
                </a:solidFill>
              </a:rPr>
              <a:t> </a:t>
            </a:r>
            <a:r>
              <a:rPr lang="ko-KR" altLang="en-US" sz="1600" dirty="0" err="1">
                <a:solidFill>
                  <a:srgbClr val="59595A"/>
                </a:solidFill>
              </a:rPr>
              <a:t>를</a:t>
            </a:r>
            <a:r>
              <a:rPr lang="ko-KR" altLang="en-US" sz="1600" dirty="0">
                <a:solidFill>
                  <a:srgbClr val="59595A"/>
                </a:solidFill>
              </a:rPr>
              <a:t> 네트워크의 운영자로 가정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59595A"/>
                </a:solidFill>
              </a:rPr>
              <a:t>client</a:t>
            </a:r>
            <a:r>
              <a:rPr lang="ko-KR" altLang="en-US" sz="1600" dirty="0">
                <a:solidFill>
                  <a:srgbClr val="59595A"/>
                </a:solidFill>
              </a:rPr>
              <a:t> </a:t>
            </a:r>
            <a:r>
              <a:rPr lang="en-US" altLang="ko-KR" sz="1600" dirty="0">
                <a:solidFill>
                  <a:srgbClr val="59595A"/>
                </a:solidFill>
              </a:rPr>
              <a:t> </a:t>
            </a:r>
            <a:r>
              <a:rPr lang="ko-KR" altLang="en-US" sz="1600" dirty="0">
                <a:solidFill>
                  <a:srgbClr val="59595A"/>
                </a:solidFill>
              </a:rPr>
              <a:t>노드에서 모든 </a:t>
            </a:r>
            <a:r>
              <a:rPr lang="en-US" altLang="ko-KR" sz="1600" dirty="0">
                <a:solidFill>
                  <a:srgbClr val="59595A"/>
                </a:solidFill>
              </a:rPr>
              <a:t>MSP</a:t>
            </a:r>
            <a:r>
              <a:rPr lang="ko-KR" altLang="en-US" sz="1600" dirty="0" err="1">
                <a:solidFill>
                  <a:srgbClr val="59595A"/>
                </a:solidFill>
              </a:rPr>
              <a:t>를</a:t>
            </a:r>
            <a:r>
              <a:rPr lang="ko-KR" altLang="en-US" sz="1600" dirty="0">
                <a:solidFill>
                  <a:srgbClr val="59595A"/>
                </a:solidFill>
              </a:rPr>
              <a:t> 생성한 후 각각의 네트워크 노드로 전파하는 방식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59595A"/>
                </a:solidFill>
              </a:rPr>
              <a:t>MSP</a:t>
            </a:r>
            <a:r>
              <a:rPr lang="ko-KR" altLang="en-US" sz="1600" dirty="0" err="1">
                <a:solidFill>
                  <a:srgbClr val="59595A"/>
                </a:solidFill>
              </a:rPr>
              <a:t>를</a:t>
            </a:r>
            <a:r>
              <a:rPr lang="ko-KR" altLang="en-US" sz="1600" dirty="0">
                <a:solidFill>
                  <a:srgbClr val="59595A"/>
                </a:solidFill>
              </a:rPr>
              <a:t> 정의하는 </a:t>
            </a:r>
            <a:r>
              <a:rPr lang="en-US" altLang="ko-KR" sz="1600" dirty="0">
                <a:solidFill>
                  <a:srgbClr val="59595A"/>
                </a:solidFill>
              </a:rPr>
              <a:t>crypto-</a:t>
            </a:r>
            <a:r>
              <a:rPr lang="en-US" altLang="ko-KR" sz="1600" dirty="0" err="1">
                <a:solidFill>
                  <a:srgbClr val="59595A"/>
                </a:solidFill>
              </a:rPr>
              <a:t>config.yaml</a:t>
            </a:r>
            <a:r>
              <a:rPr lang="en-US" altLang="ko-KR" sz="1600" dirty="0">
                <a:solidFill>
                  <a:srgbClr val="59595A"/>
                </a:solidFill>
              </a:rPr>
              <a:t> </a:t>
            </a:r>
            <a:r>
              <a:rPr lang="ko-KR" altLang="en-US" sz="1600" dirty="0">
                <a:solidFill>
                  <a:srgbClr val="59595A"/>
                </a:solidFill>
              </a:rPr>
              <a:t>파일을 </a:t>
            </a:r>
            <a:r>
              <a:rPr lang="en-US" altLang="ko-KR" sz="1600" dirty="0" err="1">
                <a:solidFill>
                  <a:srgbClr val="59595A"/>
                </a:solidFill>
              </a:rPr>
              <a:t>testnet</a:t>
            </a:r>
            <a:r>
              <a:rPr lang="ko-KR" altLang="en-US" sz="1600" dirty="0">
                <a:solidFill>
                  <a:srgbClr val="59595A"/>
                </a:solidFill>
              </a:rPr>
              <a:t> 디렉토리에 생성</a:t>
            </a:r>
            <a:endParaRPr lang="en-US" altLang="ko-KR" sz="1600" dirty="0">
              <a:solidFill>
                <a:srgbClr val="59595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CC331C-9AFB-9444-AA93-9DABA97B35C3}"/>
              </a:ext>
            </a:extLst>
          </p:cNvPr>
          <p:cNvSpPr txBox="1"/>
          <p:nvPr/>
        </p:nvSpPr>
        <p:spPr>
          <a:xfrm>
            <a:off x="8879945" y="1083183"/>
            <a:ext cx="2861381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yaml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+mn-ea"/>
              </a:rPr>
              <a:t>확장자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 파일은 시스템의 구성요소를 정의할 때 자주 사용되는 양식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1" name="그림 20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66BF52CC-D544-1646-87BF-90E6CD304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48" y="2247300"/>
            <a:ext cx="5039859" cy="46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80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MSP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생성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54ED23-8541-8C41-8330-CF714C6AC943}"/>
              </a:ext>
            </a:extLst>
          </p:cNvPr>
          <p:cNvSpPr/>
          <p:nvPr/>
        </p:nvSpPr>
        <p:spPr>
          <a:xfrm>
            <a:off x="4404653" y="1624642"/>
            <a:ext cx="4017987" cy="1020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solidFill>
                  <a:srgbClr val="59595A"/>
                </a:solidFill>
              </a:rPr>
              <a:t>orderer</a:t>
            </a:r>
            <a:r>
              <a:rPr lang="ko-KR" altLang="en-US" sz="1400" dirty="0">
                <a:solidFill>
                  <a:srgbClr val="59595A"/>
                </a:solidFill>
              </a:rPr>
              <a:t> 노드를 관리하는 조직의 정의</a:t>
            </a:r>
            <a:endParaRPr lang="en-US" altLang="ko-KR" sz="14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ordererorg0 </a:t>
            </a:r>
            <a:r>
              <a:rPr lang="ko-KR" altLang="en-US" sz="1400" dirty="0">
                <a:solidFill>
                  <a:srgbClr val="59595A"/>
                </a:solidFill>
              </a:rPr>
              <a:t>이름의 조직 생성</a:t>
            </a:r>
            <a:endParaRPr lang="en-US" altLang="ko-KR" sz="14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orderer0 </a:t>
            </a:r>
            <a:r>
              <a:rPr lang="ko-KR" altLang="en-US" sz="1400" dirty="0">
                <a:solidFill>
                  <a:srgbClr val="59595A"/>
                </a:solidFill>
              </a:rPr>
              <a:t>이름의 </a:t>
            </a:r>
            <a:r>
              <a:rPr lang="en-US" altLang="ko-KR" sz="1400" dirty="0" err="1">
                <a:solidFill>
                  <a:srgbClr val="59595A"/>
                </a:solidFill>
              </a:rPr>
              <a:t>orderer</a:t>
            </a:r>
            <a:r>
              <a:rPr lang="en-US" altLang="ko-KR" sz="1400" dirty="0">
                <a:solidFill>
                  <a:srgbClr val="59595A"/>
                </a:solidFill>
              </a:rPr>
              <a:t> </a:t>
            </a:r>
            <a:r>
              <a:rPr lang="ko-KR" altLang="en-US" sz="1400" dirty="0">
                <a:solidFill>
                  <a:srgbClr val="59595A"/>
                </a:solidFill>
              </a:rPr>
              <a:t>노드 생성</a:t>
            </a:r>
            <a:endParaRPr lang="en-US" altLang="ko-KR" sz="1400" dirty="0">
              <a:solidFill>
                <a:srgbClr val="59595A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267CF45-DA12-8240-BEF4-8141F0996316}"/>
              </a:ext>
            </a:extLst>
          </p:cNvPr>
          <p:cNvSpPr/>
          <p:nvPr/>
        </p:nvSpPr>
        <p:spPr>
          <a:xfrm>
            <a:off x="4404653" y="3045022"/>
            <a:ext cx="7420255" cy="1989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peer </a:t>
            </a:r>
            <a:r>
              <a:rPr lang="ko-KR" altLang="en-US" sz="1400" dirty="0">
                <a:solidFill>
                  <a:srgbClr val="59595A"/>
                </a:solidFill>
              </a:rPr>
              <a:t>노드를 관리하는 조직의 정의 </a:t>
            </a:r>
            <a:endParaRPr lang="en-US" altLang="ko-KR" sz="14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org0</a:t>
            </a:r>
            <a:r>
              <a:rPr lang="ko-KR" altLang="en-US" sz="1400" dirty="0">
                <a:solidFill>
                  <a:srgbClr val="59595A"/>
                </a:solidFill>
              </a:rPr>
              <a:t> 이름의 조직 생성</a:t>
            </a:r>
            <a:endParaRPr lang="en-US" altLang="ko-KR" sz="14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peer0, peer1 </a:t>
            </a:r>
            <a:r>
              <a:rPr lang="ko-KR" altLang="en-US" sz="1400" dirty="0">
                <a:solidFill>
                  <a:srgbClr val="59595A"/>
                </a:solidFill>
              </a:rPr>
              <a:t>생성 </a:t>
            </a:r>
            <a:r>
              <a:rPr lang="en-US" altLang="ko-KR" sz="1400" dirty="0">
                <a:solidFill>
                  <a:srgbClr val="59595A"/>
                </a:solidFill>
              </a:rPr>
              <a:t>(Template</a:t>
            </a:r>
            <a:r>
              <a:rPr lang="ko-KR" altLang="en-US" sz="1400" dirty="0">
                <a:solidFill>
                  <a:srgbClr val="59595A"/>
                </a:solidFill>
              </a:rPr>
              <a:t>은 </a:t>
            </a:r>
            <a:r>
              <a:rPr lang="en-US" altLang="ko-KR" sz="1400" dirty="0">
                <a:solidFill>
                  <a:srgbClr val="59595A"/>
                </a:solidFill>
              </a:rPr>
              <a:t>Count</a:t>
            </a:r>
            <a:r>
              <a:rPr lang="ko-KR" altLang="en-US" sz="1400" dirty="0">
                <a:solidFill>
                  <a:srgbClr val="59595A"/>
                </a:solidFill>
              </a:rPr>
              <a:t>에 입력된 숫자만큼 </a:t>
            </a:r>
            <a:r>
              <a:rPr lang="en-US" altLang="ko-KR" sz="1400" dirty="0">
                <a:solidFill>
                  <a:srgbClr val="59595A"/>
                </a:solidFill>
              </a:rPr>
              <a:t>Peer</a:t>
            </a:r>
            <a:r>
              <a:rPr lang="ko-KR" altLang="en-US" sz="1400" dirty="0" err="1">
                <a:solidFill>
                  <a:srgbClr val="59595A"/>
                </a:solidFill>
              </a:rPr>
              <a:t>를</a:t>
            </a:r>
            <a:r>
              <a:rPr lang="ko-KR" altLang="en-US" sz="1400" dirty="0">
                <a:solidFill>
                  <a:srgbClr val="59595A"/>
                </a:solidFill>
              </a:rPr>
              <a:t> 생성하는 작업 수행</a:t>
            </a:r>
            <a:r>
              <a:rPr lang="en-US" altLang="ko-KR" sz="1400" dirty="0">
                <a:solidFill>
                  <a:srgbClr val="59595A"/>
                </a:solidFill>
              </a:rPr>
              <a:t>		Count</a:t>
            </a:r>
            <a:r>
              <a:rPr lang="ko-KR" altLang="en-US" sz="1400" dirty="0">
                <a:solidFill>
                  <a:srgbClr val="59595A"/>
                </a:solidFill>
              </a:rPr>
              <a:t> 는 </a:t>
            </a:r>
            <a:r>
              <a:rPr lang="en-US" altLang="ko-KR" sz="1400" dirty="0">
                <a:solidFill>
                  <a:srgbClr val="59595A"/>
                </a:solidFill>
              </a:rPr>
              <a:t>0</a:t>
            </a:r>
            <a:r>
              <a:rPr lang="ko-KR" altLang="en-US" sz="1400" dirty="0" err="1">
                <a:solidFill>
                  <a:srgbClr val="59595A"/>
                </a:solidFill>
              </a:rPr>
              <a:t>부터</a:t>
            </a:r>
            <a:r>
              <a:rPr lang="ko-KR" altLang="en-US" sz="1400" dirty="0">
                <a:solidFill>
                  <a:srgbClr val="59595A"/>
                </a:solidFill>
              </a:rPr>
              <a:t> 시작</a:t>
            </a:r>
            <a:r>
              <a:rPr lang="en-US" altLang="ko-KR" sz="1400" dirty="0">
                <a:solidFill>
                  <a:srgbClr val="59595A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User1 </a:t>
            </a:r>
            <a:r>
              <a:rPr lang="ko-KR" altLang="en-US" sz="1400" dirty="0">
                <a:solidFill>
                  <a:srgbClr val="59595A"/>
                </a:solidFill>
              </a:rPr>
              <a:t>클라이언트 생성</a:t>
            </a:r>
            <a:r>
              <a:rPr lang="en-US" altLang="ko-KR" sz="1400" dirty="0">
                <a:solidFill>
                  <a:srgbClr val="59595A"/>
                </a:solidFill>
              </a:rPr>
              <a:t>(Count</a:t>
            </a:r>
            <a:r>
              <a:rPr lang="ko-KR" altLang="en-US" sz="1400" dirty="0">
                <a:solidFill>
                  <a:srgbClr val="59595A"/>
                </a:solidFill>
              </a:rPr>
              <a:t>에 입력된 숫자만큼 </a:t>
            </a:r>
            <a:r>
              <a:rPr lang="en-US" altLang="ko-KR" sz="1400" dirty="0">
                <a:solidFill>
                  <a:srgbClr val="59595A"/>
                </a:solidFill>
              </a:rPr>
              <a:t>User</a:t>
            </a:r>
            <a:r>
              <a:rPr lang="ko-KR" altLang="en-US" sz="1400" dirty="0" err="1">
                <a:solidFill>
                  <a:srgbClr val="59595A"/>
                </a:solidFill>
              </a:rPr>
              <a:t>를</a:t>
            </a:r>
            <a:r>
              <a:rPr lang="ko-KR" altLang="en-US" sz="1400" dirty="0">
                <a:solidFill>
                  <a:srgbClr val="59595A"/>
                </a:solidFill>
              </a:rPr>
              <a:t> 생성하지만 </a:t>
            </a:r>
            <a:r>
              <a:rPr lang="en-US" altLang="ko-KR" sz="1400" dirty="0">
                <a:solidFill>
                  <a:srgbClr val="59595A"/>
                </a:solidFill>
              </a:rPr>
              <a:t>Count</a:t>
            </a:r>
            <a:r>
              <a:rPr lang="ko-KR" altLang="en-US" sz="1400" dirty="0">
                <a:solidFill>
                  <a:srgbClr val="59595A"/>
                </a:solidFill>
              </a:rPr>
              <a:t>는 </a:t>
            </a:r>
            <a:r>
              <a:rPr lang="en-US" altLang="ko-KR" sz="1400" dirty="0">
                <a:solidFill>
                  <a:srgbClr val="59595A"/>
                </a:solidFill>
              </a:rPr>
              <a:t>1</a:t>
            </a:r>
            <a:r>
              <a:rPr lang="ko-KR" altLang="en-US" sz="1400" dirty="0">
                <a:solidFill>
                  <a:srgbClr val="59595A"/>
                </a:solidFill>
              </a:rPr>
              <a:t>번부터</a:t>
            </a:r>
            <a:r>
              <a:rPr lang="en-US" altLang="ko-KR" sz="1400" dirty="0">
                <a:solidFill>
                  <a:srgbClr val="59595A"/>
                </a:solidFill>
              </a:rPr>
              <a:t>)</a:t>
            </a:r>
            <a:r>
              <a:rPr lang="ko-KR" altLang="en-US" sz="1400" dirty="0">
                <a:solidFill>
                  <a:srgbClr val="59595A"/>
                </a:solidFill>
              </a:rPr>
              <a:t> </a:t>
            </a:r>
            <a:r>
              <a:rPr lang="en-US" altLang="ko-KR" sz="1400" dirty="0">
                <a:solidFill>
                  <a:srgbClr val="59595A"/>
                </a:solidFill>
              </a:rPr>
              <a:t>	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6D9510-709A-A248-8DCD-033AF803EFE6}"/>
              </a:ext>
            </a:extLst>
          </p:cNvPr>
          <p:cNvSpPr/>
          <p:nvPr/>
        </p:nvSpPr>
        <p:spPr>
          <a:xfrm>
            <a:off x="4404653" y="5286305"/>
            <a:ext cx="7420255" cy="1020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org1</a:t>
            </a:r>
            <a:r>
              <a:rPr lang="ko-KR" altLang="en-US" sz="1400" dirty="0">
                <a:solidFill>
                  <a:srgbClr val="59595A"/>
                </a:solidFill>
              </a:rPr>
              <a:t> 이름의 조직 생성</a:t>
            </a:r>
            <a:endParaRPr lang="en-US" altLang="ko-KR" sz="14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peer2, peer3 </a:t>
            </a:r>
            <a:r>
              <a:rPr lang="ko-KR" altLang="en-US" sz="1400" dirty="0">
                <a:solidFill>
                  <a:srgbClr val="59595A"/>
                </a:solidFill>
              </a:rPr>
              <a:t>생성 </a:t>
            </a:r>
            <a:r>
              <a:rPr lang="en-US" altLang="ko-KR" sz="1400" dirty="0">
                <a:solidFill>
                  <a:srgbClr val="59595A"/>
                </a:solidFill>
              </a:rPr>
              <a:t>(Start</a:t>
            </a:r>
            <a:r>
              <a:rPr lang="ko-KR" altLang="en-US" sz="1400" dirty="0">
                <a:solidFill>
                  <a:srgbClr val="59595A"/>
                </a:solidFill>
              </a:rPr>
              <a:t>가 </a:t>
            </a:r>
            <a:r>
              <a:rPr lang="en-US" altLang="ko-KR" sz="1400" dirty="0">
                <a:solidFill>
                  <a:srgbClr val="59595A"/>
                </a:solidFill>
              </a:rPr>
              <a:t>2</a:t>
            </a:r>
            <a:r>
              <a:rPr lang="ko-KR" altLang="en-US" sz="1400" dirty="0" err="1">
                <a:solidFill>
                  <a:srgbClr val="59595A"/>
                </a:solidFill>
              </a:rPr>
              <a:t>부터</a:t>
            </a:r>
            <a:r>
              <a:rPr lang="ko-KR" altLang="en-US" sz="1400" dirty="0">
                <a:solidFill>
                  <a:srgbClr val="59595A"/>
                </a:solidFill>
              </a:rPr>
              <a:t> 시작하니까 </a:t>
            </a:r>
            <a:r>
              <a:rPr lang="en-US" altLang="ko-KR" sz="1400" dirty="0">
                <a:solidFill>
                  <a:srgbClr val="59595A"/>
                </a:solidFill>
              </a:rPr>
              <a:t>peer2</a:t>
            </a:r>
            <a:r>
              <a:rPr lang="ko-KR" altLang="en-US" sz="1400" dirty="0" err="1">
                <a:solidFill>
                  <a:srgbClr val="59595A"/>
                </a:solidFill>
              </a:rPr>
              <a:t>부터</a:t>
            </a:r>
            <a:r>
              <a:rPr lang="ko-KR" altLang="en-US" sz="1400" dirty="0">
                <a:solidFill>
                  <a:srgbClr val="59595A"/>
                </a:solidFill>
              </a:rPr>
              <a:t> 시작하여 </a:t>
            </a:r>
            <a:r>
              <a:rPr lang="en-US" altLang="ko-KR" sz="1400" dirty="0">
                <a:solidFill>
                  <a:srgbClr val="59595A"/>
                </a:solidFill>
              </a:rPr>
              <a:t>peer </a:t>
            </a:r>
            <a:r>
              <a:rPr lang="ko-KR" altLang="en-US" sz="1400" dirty="0">
                <a:solidFill>
                  <a:srgbClr val="59595A"/>
                </a:solidFill>
              </a:rPr>
              <a:t>생성</a:t>
            </a:r>
            <a:r>
              <a:rPr lang="en-US" altLang="ko-KR" sz="1400" dirty="0">
                <a:solidFill>
                  <a:srgbClr val="59595A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User1 </a:t>
            </a:r>
            <a:r>
              <a:rPr lang="ko-KR" altLang="en-US" sz="1400" dirty="0">
                <a:solidFill>
                  <a:srgbClr val="59595A"/>
                </a:solidFill>
              </a:rPr>
              <a:t>클라이언트 생성 </a:t>
            </a:r>
            <a:r>
              <a:rPr lang="en-US" altLang="ko-KR" sz="1400" dirty="0">
                <a:solidFill>
                  <a:srgbClr val="59595A"/>
                </a:solidFill>
              </a:rPr>
              <a:t>	</a:t>
            </a:r>
          </a:p>
        </p:txBody>
      </p:sp>
      <p:pic>
        <p:nvPicPr>
          <p:cNvPr id="39" name="그림 38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3327CBB-E2AA-904C-9103-4E62568AD1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296" b="15111"/>
          <a:stretch/>
        </p:blipFill>
        <p:spPr>
          <a:xfrm>
            <a:off x="261257" y="1203073"/>
            <a:ext cx="3751028" cy="497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A0412C96-378D-C94D-9B58-6705665192FF}"/>
                  </a:ext>
                </a:extLst>
              </p14:cNvPr>
              <p14:cNvContentPartPr/>
              <p14:nvPr/>
            </p14:nvContentPartPr>
            <p14:xfrm>
              <a:off x="3272285" y="1566638"/>
              <a:ext cx="966960" cy="113616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A0412C96-378D-C94D-9B58-6705665192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3642" y="1557998"/>
                <a:ext cx="984607" cy="11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2618D02-C2AB-BC4B-94CF-E2B1A9E00852}"/>
                  </a:ext>
                </a:extLst>
              </p14:cNvPr>
              <p14:cNvContentPartPr/>
              <p14:nvPr/>
            </p14:nvContentPartPr>
            <p14:xfrm>
              <a:off x="2654885" y="2950118"/>
              <a:ext cx="1598400" cy="12099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2618D02-C2AB-BC4B-94CF-E2B1A9E008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5887" y="2941118"/>
                <a:ext cx="1616036" cy="12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1BBA680-9A62-2D4F-9E1E-0B79FB4E50A2}"/>
                  </a:ext>
                </a:extLst>
              </p14:cNvPr>
              <p14:cNvContentPartPr/>
              <p14:nvPr/>
            </p14:nvContentPartPr>
            <p14:xfrm>
              <a:off x="2430965" y="4716638"/>
              <a:ext cx="1786320" cy="122796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1BBA680-9A62-2D4F-9E1E-0B79FB4E50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2325" y="4707638"/>
                <a:ext cx="1803960" cy="12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13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1233155" y="1302713"/>
            <a:ext cx="1779814" cy="1779814"/>
          </a:xfrm>
          <a:prstGeom prst="ellipse">
            <a:avLst/>
          </a:prstGeom>
          <a:gradFill flip="none" rotWithShape="1">
            <a:gsLst>
              <a:gs pos="64000">
                <a:srgbClr val="A43F89"/>
              </a:gs>
              <a:gs pos="100000">
                <a:srgbClr val="611D52"/>
              </a:gs>
              <a:gs pos="0">
                <a:srgbClr val="EA7EBE"/>
              </a:gs>
            </a:gsLst>
            <a:lin ang="81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430553" y="2202428"/>
            <a:ext cx="1361380" cy="706244"/>
            <a:chOff x="3838439" y="2245971"/>
            <a:chExt cx="1361380" cy="706244"/>
          </a:xfrm>
        </p:grpSpPr>
        <p:sp>
          <p:nvSpPr>
            <p:cNvPr id="16" name="타원 15"/>
            <p:cNvSpPr/>
            <p:nvPr/>
          </p:nvSpPr>
          <p:spPr>
            <a:xfrm>
              <a:off x="3838439" y="2245971"/>
              <a:ext cx="207524" cy="20752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43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3556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 flipV="1">
              <a:off x="3924166" y="2349734"/>
              <a:ext cx="1275653" cy="602481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/>
          <p:cNvSpPr/>
          <p:nvPr/>
        </p:nvSpPr>
        <p:spPr>
          <a:xfrm>
            <a:off x="5636859" y="1027118"/>
            <a:ext cx="1279072" cy="1279072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43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순서도: 문서 11"/>
          <p:cNvSpPr/>
          <p:nvPr/>
        </p:nvSpPr>
        <p:spPr>
          <a:xfrm flipV="1">
            <a:off x="0" y="3679796"/>
            <a:ext cx="12192000" cy="3184923"/>
          </a:xfrm>
          <a:prstGeom prst="flowChartDocument">
            <a:avLst/>
          </a:prstGeom>
          <a:gradFill flip="none" rotWithShape="1">
            <a:gsLst>
              <a:gs pos="100000">
                <a:schemeClr val="bg1"/>
              </a:gs>
              <a:gs pos="81000">
                <a:srgbClr val="E9E9E9"/>
              </a:gs>
              <a:gs pos="0">
                <a:schemeClr val="bg1">
                  <a:lumMod val="85000"/>
                </a:schemeClr>
              </a:gs>
              <a:gs pos="6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872118" y="1793874"/>
            <a:ext cx="1341260" cy="1244541"/>
            <a:chOff x="6756245" y="2422361"/>
            <a:chExt cx="1341260" cy="1244541"/>
          </a:xfrm>
        </p:grpSpPr>
        <p:sp>
          <p:nvSpPr>
            <p:cNvPr id="13" name="타원 12"/>
            <p:cNvSpPr/>
            <p:nvPr/>
          </p:nvSpPr>
          <p:spPr>
            <a:xfrm>
              <a:off x="7889981" y="2422361"/>
              <a:ext cx="207524" cy="20752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43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3556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 flipV="1">
              <a:off x="6756245" y="2526124"/>
              <a:ext cx="1237498" cy="1140778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타원 9"/>
          <p:cNvSpPr/>
          <p:nvPr/>
        </p:nvSpPr>
        <p:spPr>
          <a:xfrm>
            <a:off x="3234100" y="2040994"/>
            <a:ext cx="2487386" cy="248738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2000" b="1" i="1" dirty="0">
              <a:solidFill>
                <a:srgbClr val="573C2B"/>
              </a:solidFill>
              <a:cs typeface="Aharoni" panose="02010803020104030203" pitchFamily="2" charset="-79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129277" y="3610530"/>
            <a:ext cx="1005329" cy="1115014"/>
            <a:chOff x="4537163" y="3654073"/>
            <a:chExt cx="1005329" cy="1115014"/>
          </a:xfrm>
        </p:grpSpPr>
        <p:sp>
          <p:nvSpPr>
            <p:cNvPr id="15" name="타원 14"/>
            <p:cNvSpPr/>
            <p:nvPr/>
          </p:nvSpPr>
          <p:spPr>
            <a:xfrm>
              <a:off x="5334968" y="3654073"/>
              <a:ext cx="207524" cy="20752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43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3556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flipV="1">
              <a:off x="4537163" y="3769436"/>
              <a:ext cx="886251" cy="999651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타원 8"/>
          <p:cNvSpPr/>
          <p:nvPr/>
        </p:nvSpPr>
        <p:spPr>
          <a:xfrm>
            <a:off x="2404442" y="4055187"/>
            <a:ext cx="1449670" cy="1449670"/>
          </a:xfrm>
          <a:prstGeom prst="ellipse">
            <a:avLst/>
          </a:prstGeom>
          <a:gradFill flip="none" rotWithShape="1">
            <a:gsLst>
              <a:gs pos="53000">
                <a:srgbClr val="6436F8"/>
              </a:gs>
              <a:gs pos="100000">
                <a:srgbClr val="3307C1"/>
              </a:gs>
              <a:gs pos="0">
                <a:srgbClr val="805CF9"/>
              </a:gs>
            </a:gsLst>
            <a:lin ang="81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66390" y="3725893"/>
            <a:ext cx="1278692" cy="761743"/>
            <a:chOff x="4801568" y="3501673"/>
            <a:chExt cx="1278692" cy="761743"/>
          </a:xfrm>
        </p:grpSpPr>
        <p:sp>
          <p:nvSpPr>
            <p:cNvPr id="21" name="타원 20"/>
            <p:cNvSpPr/>
            <p:nvPr/>
          </p:nvSpPr>
          <p:spPr>
            <a:xfrm>
              <a:off x="4801568" y="3501673"/>
              <a:ext cx="207524" cy="20752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43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3556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 flipH="1" flipV="1">
              <a:off x="4890014" y="3617037"/>
              <a:ext cx="1190246" cy="646379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/>
          <p:cNvSpPr/>
          <p:nvPr/>
        </p:nvSpPr>
        <p:spPr>
          <a:xfrm>
            <a:off x="5773367" y="3942077"/>
            <a:ext cx="1142564" cy="1142564"/>
          </a:xfrm>
          <a:prstGeom prst="ellipse">
            <a:avLst/>
          </a:prstGeom>
          <a:gradFill flip="none" rotWithShape="1">
            <a:gsLst>
              <a:gs pos="100000">
                <a:srgbClr val="A84400"/>
              </a:gs>
              <a:gs pos="0">
                <a:srgbClr val="FF6600"/>
              </a:gs>
            </a:gsLst>
            <a:lin ang="81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423494" y="4561088"/>
            <a:ext cx="576814" cy="943769"/>
            <a:chOff x="5334968" y="3654073"/>
            <a:chExt cx="576814" cy="943769"/>
          </a:xfrm>
        </p:grpSpPr>
        <p:sp>
          <p:nvSpPr>
            <p:cNvPr id="31" name="타원 30"/>
            <p:cNvSpPr/>
            <p:nvPr/>
          </p:nvSpPr>
          <p:spPr>
            <a:xfrm>
              <a:off x="5334968" y="3654073"/>
              <a:ext cx="207524" cy="207524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43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3556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 flipV="1">
              <a:off x="5423415" y="3769438"/>
              <a:ext cx="488367" cy="828404"/>
            </a:xfrm>
            <a:prstGeom prst="line">
              <a:avLst/>
            </a:prstGeom>
            <a:ln w="28575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타원 32"/>
          <p:cNvSpPr/>
          <p:nvPr/>
        </p:nvSpPr>
        <p:spPr>
          <a:xfrm>
            <a:off x="6827626" y="5286365"/>
            <a:ext cx="704003" cy="704003"/>
          </a:xfrm>
          <a:prstGeom prst="ellipse">
            <a:avLst/>
          </a:prstGeom>
          <a:gradFill flip="none" rotWithShape="1">
            <a:gsLst>
              <a:gs pos="53000">
                <a:srgbClr val="6436F8"/>
              </a:gs>
              <a:gs pos="100000">
                <a:srgbClr val="3307C1"/>
              </a:gs>
              <a:gs pos="0">
                <a:srgbClr val="805CF9"/>
              </a:gs>
            </a:gsLst>
            <a:lin ang="81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6527256" y="4509269"/>
            <a:ext cx="997046" cy="167184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3169" y="4209086"/>
            <a:ext cx="704003" cy="704003"/>
          </a:xfrm>
          <a:prstGeom prst="ellipse">
            <a:avLst/>
          </a:prstGeom>
          <a:gradFill flip="none" rotWithShape="1">
            <a:gsLst>
              <a:gs pos="53000">
                <a:srgbClr val="7BC4FA"/>
              </a:gs>
              <a:gs pos="100000">
                <a:srgbClr val="5493F2"/>
              </a:gs>
              <a:gs pos="0">
                <a:srgbClr val="9CE0F4"/>
              </a:gs>
            </a:gsLst>
            <a:lin ang="8100000" scaled="1"/>
            <a:tileRect/>
          </a:gradFill>
          <a:ln>
            <a:noFill/>
          </a:ln>
          <a:effectLst>
            <a:outerShdw blurRad="4191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197230" y="1089036"/>
            <a:ext cx="4272459" cy="103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prstClr val="white"/>
                </a:solidFill>
              </a:rPr>
              <a:t>Identity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577500" y="5307023"/>
            <a:ext cx="1807145" cy="103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MSP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71155" y="181934"/>
            <a:ext cx="50027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Hyperledger</a:t>
            </a:r>
            <a:r>
              <a:rPr lang="ko-KR" altLang="en-US" sz="2000" b="1" i="1" dirty="0">
                <a:solidFill>
                  <a:schemeClr val="bg1"/>
                </a:solidFill>
              </a:rPr>
              <a:t> </a:t>
            </a:r>
            <a:r>
              <a:rPr lang="en-US" altLang="ko-KR" sz="2000" b="1" i="1" dirty="0">
                <a:solidFill>
                  <a:schemeClr val="bg1"/>
                </a:solidFill>
              </a:rPr>
              <a:t>Fabric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2CE03-980C-8343-BC63-4B0C0E102907}"/>
              </a:ext>
            </a:extLst>
          </p:cNvPr>
          <p:cNvSpPr txBox="1"/>
          <p:nvPr/>
        </p:nvSpPr>
        <p:spPr>
          <a:xfrm>
            <a:off x="3535042" y="2598513"/>
            <a:ext cx="18855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i="1" dirty="0">
                <a:solidFill>
                  <a:srgbClr val="573C2B"/>
                </a:solidFill>
                <a:cs typeface="Aharoni" panose="02010803020104030203" pitchFamily="2" charset="-79"/>
              </a:rPr>
              <a:t>Table </a:t>
            </a:r>
            <a:br>
              <a:rPr lang="en-US" altLang="ko-KR" sz="2200" b="1" i="1" dirty="0">
                <a:solidFill>
                  <a:srgbClr val="573C2B"/>
                </a:solidFill>
                <a:cs typeface="Aharoni" panose="02010803020104030203" pitchFamily="2" charset="-79"/>
              </a:rPr>
            </a:br>
            <a:r>
              <a:rPr lang="en-US" altLang="ko-KR" sz="2200" b="1" i="1" dirty="0">
                <a:solidFill>
                  <a:srgbClr val="573C2B"/>
                </a:solidFill>
                <a:cs typeface="Aharoni" panose="02010803020104030203" pitchFamily="2" charset="-79"/>
              </a:rPr>
              <a:t>of</a:t>
            </a:r>
            <a:br>
              <a:rPr lang="en-US" altLang="ko-KR" sz="2200" b="1" i="1" dirty="0">
                <a:solidFill>
                  <a:srgbClr val="573C2B"/>
                </a:solidFill>
                <a:cs typeface="Aharoni" panose="02010803020104030203" pitchFamily="2" charset="-79"/>
              </a:rPr>
            </a:br>
            <a:r>
              <a:rPr lang="en-US" altLang="ko-KR" sz="2200" b="1" i="1" dirty="0">
                <a:solidFill>
                  <a:srgbClr val="573C2B"/>
                </a:solidFill>
                <a:cs typeface="Aharoni" panose="02010803020104030203" pitchFamily="2" charset="-79"/>
              </a:rPr>
              <a:t>Contents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662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MSP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생성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43AF7B8-7028-214B-BAD3-9F4296388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9" y="1155351"/>
            <a:ext cx="5477533" cy="342896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0CB466-26F9-B847-B849-96D0B216648B}"/>
              </a:ext>
            </a:extLst>
          </p:cNvPr>
          <p:cNvSpPr/>
          <p:nvPr/>
        </p:nvSpPr>
        <p:spPr>
          <a:xfrm>
            <a:off x="7979430" y="4017230"/>
            <a:ext cx="2180460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9595A"/>
                </a:solidFill>
              </a:rPr>
              <a:t>MSP </a:t>
            </a:r>
            <a:r>
              <a:rPr lang="ko-KR" altLang="en-US" sz="1600" dirty="0">
                <a:solidFill>
                  <a:srgbClr val="59595A"/>
                </a:solidFill>
              </a:rPr>
              <a:t>생성 명령어</a:t>
            </a:r>
            <a:endParaRPr lang="en-US" altLang="ko-KR" sz="1600" dirty="0">
              <a:solidFill>
                <a:srgbClr val="59595A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1AB916-8C61-5245-95E4-917F2435D516}"/>
              </a:ext>
            </a:extLst>
          </p:cNvPr>
          <p:cNvSpPr/>
          <p:nvPr/>
        </p:nvSpPr>
        <p:spPr>
          <a:xfrm>
            <a:off x="5107507" y="6072856"/>
            <a:ext cx="2180460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9595A"/>
                </a:solidFill>
              </a:rPr>
              <a:t>폴더 생성 확인</a:t>
            </a:r>
            <a:endParaRPr lang="en-US" altLang="ko-KR" sz="1600" dirty="0">
              <a:solidFill>
                <a:srgbClr val="59595A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DA6D729-1034-104E-A6EE-90EDD1DBF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07" y="4743506"/>
            <a:ext cx="8712200" cy="1282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323F8337-3604-D34C-9484-9E665A84A7E5}"/>
                  </a:ext>
                </a:extLst>
              </p14:cNvPr>
              <p14:cNvContentPartPr/>
              <p14:nvPr/>
            </p14:nvContentPartPr>
            <p14:xfrm>
              <a:off x="6203405" y="4984838"/>
              <a:ext cx="4726080" cy="7092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323F8337-3604-D34C-9484-9E665A84A7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4765" y="4975838"/>
                <a:ext cx="47437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C46D651B-C283-2F43-AF92-7C2767555CDE}"/>
                  </a:ext>
                </a:extLst>
              </p14:cNvPr>
              <p14:cNvContentPartPr/>
              <p14:nvPr/>
            </p14:nvContentPartPr>
            <p14:xfrm>
              <a:off x="2678645" y="5049278"/>
              <a:ext cx="74160" cy="18144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C46D651B-C283-2F43-AF92-7C2767555C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9645" y="5040638"/>
                <a:ext cx="91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7151A5A-D295-8540-9595-FC012474B557}"/>
                  </a:ext>
                </a:extLst>
              </p14:cNvPr>
              <p14:cNvContentPartPr/>
              <p14:nvPr/>
            </p14:nvContentPartPr>
            <p14:xfrm>
              <a:off x="3959885" y="5709878"/>
              <a:ext cx="1215720" cy="70020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7151A5A-D295-8540-9595-FC012474B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0885" y="5700878"/>
                <a:ext cx="123336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DD907A70-F521-634A-865E-FF40F9ACE42E}"/>
                  </a:ext>
                </a:extLst>
              </p14:cNvPr>
              <p14:cNvContentPartPr/>
              <p14:nvPr/>
            </p14:nvContentPartPr>
            <p14:xfrm>
              <a:off x="6802085" y="4182038"/>
              <a:ext cx="1131840" cy="47952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DD907A70-F521-634A-865E-FF40F9ACE4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3445" y="4173038"/>
                <a:ext cx="1149480" cy="4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315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MSP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생성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1684C3A-C9AD-B449-9CC1-13E1EC385525}"/>
              </a:ext>
            </a:extLst>
          </p:cNvPr>
          <p:cNvSpPr/>
          <p:nvPr/>
        </p:nvSpPr>
        <p:spPr>
          <a:xfrm>
            <a:off x="185580" y="1052185"/>
            <a:ext cx="3114668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9595A"/>
                </a:solidFill>
              </a:rPr>
              <a:t>&lt;crypto-config</a:t>
            </a:r>
            <a:r>
              <a:rPr lang="ko-KR" altLang="en-US" sz="1600" dirty="0">
                <a:solidFill>
                  <a:srgbClr val="59595A"/>
                </a:solidFill>
              </a:rPr>
              <a:t> 디렉토리 구조</a:t>
            </a:r>
            <a:r>
              <a:rPr lang="en-US" altLang="ko-KR" sz="1600" dirty="0">
                <a:solidFill>
                  <a:srgbClr val="59595A"/>
                </a:solidFill>
              </a:rPr>
              <a:t>&gt;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E29F36-7DED-DF46-BFBF-0CDE1D049E51}"/>
              </a:ext>
            </a:extLst>
          </p:cNvPr>
          <p:cNvSpPr/>
          <p:nvPr/>
        </p:nvSpPr>
        <p:spPr>
          <a:xfrm>
            <a:off x="2953663" y="1542841"/>
            <a:ext cx="8784450" cy="1522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59595A"/>
                </a:solidFill>
              </a:rPr>
              <a:t>‘tree crypto-config’ </a:t>
            </a:r>
            <a:r>
              <a:rPr lang="ko-KR" altLang="en-US" sz="1600" dirty="0">
                <a:solidFill>
                  <a:srgbClr val="59595A"/>
                </a:solidFill>
              </a:rPr>
              <a:t>실행 </a:t>
            </a:r>
            <a:r>
              <a:rPr lang="ko-KR" altLang="en-US" sz="1600" dirty="0" err="1">
                <a:solidFill>
                  <a:srgbClr val="59595A"/>
                </a:solidFill>
              </a:rPr>
              <a:t>결괏값을</a:t>
            </a:r>
            <a:r>
              <a:rPr lang="ko-KR" altLang="en-US" sz="1600" dirty="0">
                <a:solidFill>
                  <a:srgbClr val="59595A"/>
                </a:solidFill>
              </a:rPr>
              <a:t> 보면 각 조직의 </a:t>
            </a:r>
            <a:r>
              <a:rPr lang="en-US" altLang="ko-KR" sz="1600" dirty="0">
                <a:solidFill>
                  <a:srgbClr val="59595A"/>
                </a:solidFill>
              </a:rPr>
              <a:t>MSP</a:t>
            </a:r>
            <a:r>
              <a:rPr lang="ko-KR" altLang="en-US" sz="1600" dirty="0">
                <a:solidFill>
                  <a:srgbClr val="59595A"/>
                </a:solidFill>
              </a:rPr>
              <a:t>가 포함된 </a:t>
            </a:r>
            <a:r>
              <a:rPr lang="en-US" altLang="ko-KR" sz="1600" dirty="0">
                <a:solidFill>
                  <a:srgbClr val="59595A"/>
                </a:solidFill>
              </a:rPr>
              <a:t>ordererorg0, org0, org1</a:t>
            </a:r>
            <a:br>
              <a:rPr lang="en-US" altLang="ko-KR" sz="1600" dirty="0">
                <a:solidFill>
                  <a:srgbClr val="59595A"/>
                </a:solidFill>
              </a:rPr>
            </a:br>
            <a:r>
              <a:rPr lang="ko-KR" altLang="en-US" sz="1600" dirty="0">
                <a:solidFill>
                  <a:srgbClr val="59595A"/>
                </a:solidFill>
              </a:rPr>
              <a:t> </a:t>
            </a:r>
            <a:r>
              <a:rPr lang="en-US" altLang="ko-KR" sz="1600" dirty="0">
                <a:solidFill>
                  <a:srgbClr val="59595A"/>
                </a:solidFill>
              </a:rPr>
              <a:t> </a:t>
            </a:r>
            <a:r>
              <a:rPr lang="ko-KR" altLang="en-US" sz="1600" dirty="0">
                <a:solidFill>
                  <a:srgbClr val="59595A"/>
                </a:solidFill>
              </a:rPr>
              <a:t>디렉터리 생성된 것을 확인 가능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59595A"/>
                </a:solidFill>
              </a:rPr>
              <a:t>각 조직의 노드 </a:t>
            </a:r>
            <a:r>
              <a:rPr lang="en-US" altLang="ko-KR" sz="1600" dirty="0">
                <a:solidFill>
                  <a:srgbClr val="59595A"/>
                </a:solidFill>
              </a:rPr>
              <a:t>MSP</a:t>
            </a:r>
            <a:r>
              <a:rPr lang="ko-KR" altLang="en-US" sz="1600" dirty="0">
                <a:solidFill>
                  <a:srgbClr val="59595A"/>
                </a:solidFill>
              </a:rPr>
              <a:t>가 포함된 </a:t>
            </a:r>
            <a:r>
              <a:rPr lang="en-US" altLang="ko-KR" sz="1600" dirty="0">
                <a:solidFill>
                  <a:srgbClr val="59595A"/>
                </a:solidFill>
              </a:rPr>
              <a:t>orderer0.ordererorg0, peer0.org0, peer1.org0, peer2.org1, peer3.org1</a:t>
            </a:r>
            <a:r>
              <a:rPr lang="ko-KR" altLang="en-US" sz="1600" dirty="0">
                <a:solidFill>
                  <a:srgbClr val="59595A"/>
                </a:solidFill>
              </a:rPr>
              <a:t> 디렉터리가 생성된 것도 확인 가능</a:t>
            </a:r>
            <a:endParaRPr lang="en-US" altLang="ko-KR" sz="1600" dirty="0">
              <a:solidFill>
                <a:srgbClr val="59595A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648E103-A697-1746-BF5E-3D00802F59FD}"/>
                  </a:ext>
                </a:extLst>
              </p14:cNvPr>
              <p14:cNvContentPartPr/>
              <p14:nvPr/>
            </p14:nvContentPartPr>
            <p14:xfrm>
              <a:off x="6172320" y="2646309"/>
              <a:ext cx="5114880" cy="583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648E103-A697-1746-BF5E-3D00802F59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3320" y="2637669"/>
                <a:ext cx="51325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941FFB6-CEF8-E042-BD0C-41FFE698720D}"/>
                  </a:ext>
                </a:extLst>
              </p14:cNvPr>
              <p14:cNvContentPartPr/>
              <p14:nvPr/>
            </p14:nvContentPartPr>
            <p14:xfrm>
              <a:off x="3383400" y="3085149"/>
              <a:ext cx="898200" cy="111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941FFB6-CEF8-E042-BD0C-41FFE69872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4400" y="3076149"/>
                <a:ext cx="9158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EFA36866-61C0-BD41-8D98-166AE105AADA}"/>
                  </a:ext>
                </a:extLst>
              </p14:cNvPr>
              <p14:cNvContentPartPr/>
              <p14:nvPr/>
            </p14:nvContentPartPr>
            <p14:xfrm>
              <a:off x="3389520" y="3163629"/>
              <a:ext cx="481680" cy="48060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EFA36866-61C0-BD41-8D98-166AE105AA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0520" y="3154989"/>
                <a:ext cx="4993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직사각형 60">
            <a:extLst>
              <a:ext uri="{FF2B5EF4-FFF2-40B4-BE49-F238E27FC236}">
                <a16:creationId xmlns:a16="http://schemas.microsoft.com/office/drawing/2014/main" id="{54A53D88-C536-174D-AA59-602C13EC2D61}"/>
              </a:ext>
            </a:extLst>
          </p:cNvPr>
          <p:cNvSpPr/>
          <p:nvPr/>
        </p:nvSpPr>
        <p:spPr>
          <a:xfrm>
            <a:off x="3871200" y="3262257"/>
            <a:ext cx="3114668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432FF"/>
                </a:solidFill>
              </a:rPr>
              <a:t>{{.Hostname}} . {{.Domain}}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22C47F4-EFEE-3849-B800-4A862D724D93}"/>
              </a:ext>
            </a:extLst>
          </p:cNvPr>
          <p:cNvSpPr/>
          <p:nvPr/>
        </p:nvSpPr>
        <p:spPr>
          <a:xfrm>
            <a:off x="2953663" y="3995212"/>
            <a:ext cx="7966848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59595A"/>
                </a:solidFill>
              </a:rPr>
              <a:t>각각의 디렉터리 안에 </a:t>
            </a:r>
            <a:r>
              <a:rPr lang="en-US" altLang="ko-KR" sz="1600" dirty="0">
                <a:solidFill>
                  <a:srgbClr val="59595A"/>
                </a:solidFill>
              </a:rPr>
              <a:t>MSP</a:t>
            </a:r>
            <a:r>
              <a:rPr lang="ko-KR" altLang="en-US" sz="1600" dirty="0">
                <a:solidFill>
                  <a:srgbClr val="59595A"/>
                </a:solidFill>
              </a:rPr>
              <a:t> 구성을 위한 각종 디지털 인증서들이 포함되어 있음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59595A"/>
                </a:solidFill>
              </a:rPr>
              <a:t>개인키 값인 </a:t>
            </a:r>
            <a:r>
              <a:rPr lang="en-US" altLang="ko-KR" sz="1600" dirty="0">
                <a:solidFill>
                  <a:srgbClr val="59595A"/>
                </a:solidFill>
              </a:rPr>
              <a:t>‘_</a:t>
            </a:r>
            <a:r>
              <a:rPr lang="en-US" altLang="ko-KR" sz="1600" dirty="0" err="1">
                <a:solidFill>
                  <a:srgbClr val="59595A"/>
                </a:solidFill>
              </a:rPr>
              <a:t>sk</a:t>
            </a:r>
            <a:r>
              <a:rPr lang="en-US" altLang="ko-KR" sz="1600" dirty="0">
                <a:solidFill>
                  <a:srgbClr val="59595A"/>
                </a:solidFill>
              </a:rPr>
              <a:t>’ </a:t>
            </a:r>
            <a:r>
              <a:rPr lang="ko-KR" altLang="en-US" sz="1600" dirty="0">
                <a:solidFill>
                  <a:srgbClr val="59595A"/>
                </a:solidFill>
              </a:rPr>
              <a:t>파일은 </a:t>
            </a:r>
            <a:r>
              <a:rPr lang="en-US" altLang="ko-KR" sz="1600" dirty="0">
                <a:solidFill>
                  <a:srgbClr val="59595A"/>
                </a:solidFill>
              </a:rPr>
              <a:t>MSP</a:t>
            </a:r>
            <a:r>
              <a:rPr lang="ko-KR" altLang="en-US" sz="1600" dirty="0" err="1">
                <a:solidFill>
                  <a:srgbClr val="59595A"/>
                </a:solidFill>
              </a:rPr>
              <a:t>를</a:t>
            </a:r>
            <a:r>
              <a:rPr lang="ko-KR" altLang="en-US" sz="1600" dirty="0">
                <a:solidFill>
                  <a:srgbClr val="59595A"/>
                </a:solidFill>
              </a:rPr>
              <a:t> 생성할 때마다 다른 값으로 생성됨</a:t>
            </a:r>
            <a:endParaRPr lang="en-US" altLang="ko-KR" sz="1600" dirty="0">
              <a:solidFill>
                <a:srgbClr val="59595A"/>
              </a:solidFill>
            </a:endParaRPr>
          </a:p>
        </p:txBody>
      </p:sp>
      <p:pic>
        <p:nvPicPr>
          <p:cNvPr id="63" name="그림 62" descr="검은색, 모니터이(가) 표시된 사진&#10;&#10;자동 생성된 설명">
            <a:extLst>
              <a:ext uri="{FF2B5EF4-FFF2-40B4-BE49-F238E27FC236}">
                <a16:creationId xmlns:a16="http://schemas.microsoft.com/office/drawing/2014/main" id="{FAFACCD9-3029-7941-9CB5-A6C9D94AFB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8" y="1461970"/>
            <a:ext cx="2367392" cy="52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6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Crypto-config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디렉터리 구조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pic>
        <p:nvPicPr>
          <p:cNvPr id="23" name="그림 2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26814F1-A74F-6044-857A-7C5B2377F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8" y="863144"/>
            <a:ext cx="5211372" cy="5962621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8387E6BE-335E-3240-B035-17349DDC8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3143"/>
            <a:ext cx="5211372" cy="59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1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Crypto-config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디렉터리 구조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9A1CE19-CC95-C74D-B22F-8EE0DD0C3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8" y="886683"/>
            <a:ext cx="5212374" cy="5963768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755AA762-49C5-BF4E-B4C9-5BF655ED0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18" y="885665"/>
            <a:ext cx="5212374" cy="59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17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Crypto-config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디렉터리 구조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8E33CD9-5B43-5544-A4A1-E192D130D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59" y="870169"/>
            <a:ext cx="5233405" cy="59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31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Crypto-config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디렉터리 구조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379722-96BC-4540-86B3-25D84B56D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6" y="820995"/>
            <a:ext cx="5209455" cy="59604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97E1E1-E846-AA44-A621-26AFDC0DF90C}"/>
              </a:ext>
            </a:extLst>
          </p:cNvPr>
          <p:cNvSpPr txBox="1"/>
          <p:nvPr/>
        </p:nvSpPr>
        <p:spPr>
          <a:xfrm>
            <a:off x="2492502" y="993469"/>
            <a:ext cx="3008825" cy="492443"/>
          </a:xfrm>
          <a:prstGeom prst="rect">
            <a:avLst/>
          </a:prstGeom>
          <a:solidFill>
            <a:srgbClr val="FBFA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300" dirty="0" err="1"/>
              <a:t>orderer</a:t>
            </a:r>
            <a:r>
              <a:rPr kumimoji="1" lang="ko-KR" altLang="en-US" sz="1300" dirty="0"/>
              <a:t> 조직 정보를 담은 </a:t>
            </a:r>
            <a:r>
              <a:rPr kumimoji="1" lang="en-US" altLang="ko-KR" sz="1300" dirty="0" err="1"/>
              <a:t>ordererOrganizations</a:t>
            </a:r>
            <a:r>
              <a:rPr kumimoji="1" lang="ko-KR" altLang="en-US" sz="1300" dirty="0"/>
              <a:t> 디렉터리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생성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C7FF3D7-0803-F84E-BF9C-27F4F3706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43" y="820995"/>
            <a:ext cx="5202567" cy="59525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568995-CB62-DE46-A120-125823E3ACF2}"/>
              </a:ext>
            </a:extLst>
          </p:cNvPr>
          <p:cNvSpPr txBox="1"/>
          <p:nvPr/>
        </p:nvSpPr>
        <p:spPr>
          <a:xfrm>
            <a:off x="7658980" y="937632"/>
            <a:ext cx="2699356" cy="492443"/>
          </a:xfrm>
          <a:prstGeom prst="rect">
            <a:avLst/>
          </a:prstGeom>
          <a:solidFill>
            <a:srgbClr val="FBFA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peer</a:t>
            </a:r>
            <a:r>
              <a:rPr kumimoji="1" lang="ko-KR" altLang="en-US" sz="1300" dirty="0"/>
              <a:t> 조직 정보를 담은 </a:t>
            </a:r>
            <a:r>
              <a:rPr kumimoji="1" lang="en-US" altLang="ko-KR" sz="1300" dirty="0" err="1"/>
              <a:t>peerOrganizations</a:t>
            </a:r>
            <a:r>
              <a:rPr kumimoji="1" lang="ko-KR" altLang="en-US" sz="1300" dirty="0"/>
              <a:t> 디렉터리 생성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E316715-3E54-894E-8EE7-344BCACD13EB}"/>
                  </a:ext>
                </a:extLst>
              </p14:cNvPr>
              <p14:cNvContentPartPr/>
              <p14:nvPr/>
            </p14:nvContentPartPr>
            <p14:xfrm>
              <a:off x="1069920" y="1168240"/>
              <a:ext cx="1084320" cy="2844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E316715-3E54-894E-8EE7-344BCACD13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600" y="1163920"/>
                <a:ext cx="10929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C3112CA-74C6-6044-A9CB-C63723AE95D7}"/>
                  </a:ext>
                </a:extLst>
              </p14:cNvPr>
              <p14:cNvContentPartPr/>
              <p14:nvPr/>
            </p14:nvContentPartPr>
            <p14:xfrm>
              <a:off x="6223680" y="1020640"/>
              <a:ext cx="968040" cy="3708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C3112CA-74C6-6044-A9CB-C63723AE95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9360" y="1016320"/>
                <a:ext cx="97668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184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>
                  <a:solidFill>
                    <a:prstClr val="white"/>
                  </a:solidFill>
                </a:rPr>
                <a:t>Crypto-config </a:t>
              </a:r>
              <a:r>
                <a:rPr lang="ko-KR" altLang="en-US" b="1" i="1" dirty="0">
                  <a:solidFill>
                    <a:prstClr val="white"/>
                  </a:solidFill>
                </a:rPr>
                <a:t>디렉터리 구조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379722-96BC-4540-86B3-25D84B56D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6" y="820995"/>
            <a:ext cx="5209455" cy="596042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C7FF3D7-0803-F84E-BF9C-27F4F3706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43" y="820995"/>
            <a:ext cx="5202567" cy="59525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0065691B-998C-F54F-B182-F78B1403602E}"/>
                  </a:ext>
                </a:extLst>
              </p14:cNvPr>
              <p14:cNvContentPartPr/>
              <p14:nvPr/>
            </p14:nvContentPartPr>
            <p14:xfrm>
              <a:off x="1267200" y="1263280"/>
              <a:ext cx="684000" cy="291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0065691B-998C-F54F-B182-F78B140360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2880" y="1258960"/>
                <a:ext cx="692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6EAEB52-DE83-0142-AE8A-4CDF3D88E271}"/>
                  </a:ext>
                </a:extLst>
              </p14:cNvPr>
              <p14:cNvContentPartPr/>
              <p14:nvPr/>
            </p14:nvContentPartPr>
            <p14:xfrm>
              <a:off x="6434640" y="1099120"/>
              <a:ext cx="325800" cy="450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6EAEB52-DE83-0142-AE8A-4CDF3D88E2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30320" y="1094800"/>
                <a:ext cx="334440" cy="536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11928A49-43A2-2946-A90F-F986227E8EDC}"/>
              </a:ext>
            </a:extLst>
          </p:cNvPr>
          <p:cNvSpPr txBox="1"/>
          <p:nvPr/>
        </p:nvSpPr>
        <p:spPr>
          <a:xfrm>
            <a:off x="2186579" y="1037660"/>
            <a:ext cx="3008825" cy="292388"/>
          </a:xfrm>
          <a:prstGeom prst="rect">
            <a:avLst/>
          </a:prstGeom>
          <a:solidFill>
            <a:srgbClr val="FBFA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ordererOrg0 </a:t>
            </a:r>
            <a:r>
              <a:rPr kumimoji="1" lang="ko-KR" altLang="en-US" sz="1300" dirty="0"/>
              <a:t>조직 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83A3C1-CDAF-4F43-9BB9-0AD7C2D22833}"/>
              </a:ext>
            </a:extLst>
          </p:cNvPr>
          <p:cNvSpPr txBox="1"/>
          <p:nvPr/>
        </p:nvSpPr>
        <p:spPr>
          <a:xfrm>
            <a:off x="7306065" y="887506"/>
            <a:ext cx="2699356" cy="292388"/>
          </a:xfrm>
          <a:prstGeom prst="rect">
            <a:avLst/>
          </a:prstGeom>
          <a:solidFill>
            <a:srgbClr val="FBFA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1300" dirty="0"/>
              <a:t>org0, org1 </a:t>
            </a:r>
            <a:r>
              <a:rPr kumimoji="1" lang="ko-KR" altLang="en-US" sz="1300" dirty="0"/>
              <a:t>조직 생성</a:t>
            </a:r>
          </a:p>
        </p:txBody>
      </p:sp>
    </p:spTree>
    <p:extLst>
      <p:ext uri="{BB962C8B-B14F-4D97-AF65-F5344CB8AC3E}">
        <p14:creationId xmlns:p14="http://schemas.microsoft.com/office/powerpoint/2010/main" val="716625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 err="1">
                  <a:solidFill>
                    <a:prstClr val="white"/>
                  </a:solidFill>
                </a:rPr>
                <a:t>ordererOrganizations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6A9C4-B70B-2544-9253-C3C1A76C59C6}"/>
              </a:ext>
            </a:extLst>
          </p:cNvPr>
          <p:cNvSpPr txBox="1"/>
          <p:nvPr/>
        </p:nvSpPr>
        <p:spPr>
          <a:xfrm>
            <a:off x="6585154" y="916042"/>
            <a:ext cx="5596705" cy="57552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/>
              <a:t>&lt;</a:t>
            </a:r>
            <a:r>
              <a:rPr kumimoji="1" lang="en-US" altLang="ko-KR" sz="1300" dirty="0" err="1"/>
              <a:t>ordererOrganizations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디렉터리 구조</a:t>
            </a:r>
            <a:r>
              <a:rPr kumimoji="1" lang="en-US" altLang="ko-KR" sz="1300" dirty="0"/>
              <a:t>&gt;</a:t>
            </a:r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ko-KR" sz="1300" dirty="0"/>
              <a:t>ordererorg0 </a:t>
            </a:r>
            <a:r>
              <a:rPr kumimoji="1" lang="ko-KR" altLang="en-US" sz="1300" dirty="0"/>
              <a:t>디렉터리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ca </a:t>
            </a:r>
            <a:r>
              <a:rPr kumimoji="1" lang="ko-KR" altLang="en-US" sz="1300" dirty="0"/>
              <a:t>디렉터리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해당 조직의 </a:t>
            </a:r>
            <a:r>
              <a:rPr kumimoji="1" lang="en-US" altLang="ko-KR" sz="1300" dirty="0"/>
              <a:t>CA</a:t>
            </a:r>
            <a:r>
              <a:rPr kumimoji="1" lang="ko-KR" altLang="en-US" sz="1300" dirty="0"/>
              <a:t>의 인증서 저장</a:t>
            </a:r>
            <a:r>
              <a:rPr kumimoji="1" lang="en-US" altLang="ko-KR" sz="1300" dirty="0"/>
              <a:t>(</a:t>
            </a:r>
            <a:r>
              <a:rPr kumimoji="1" lang="ko-KR" altLang="en-US" sz="1300" dirty="0"/>
              <a:t>조직에 대한 </a:t>
            </a:r>
            <a:r>
              <a:rPr kumimoji="1" lang="en-US" altLang="ko-KR" sz="1300" dirty="0"/>
              <a:t>ROOT CA)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msp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디렉터리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조직의 </a:t>
            </a:r>
            <a:r>
              <a:rPr kumimoji="1" lang="en-US" altLang="ko-KR" sz="1300" dirty="0"/>
              <a:t>MSP</a:t>
            </a:r>
            <a:r>
              <a:rPr kumimoji="1" lang="ko-KR" altLang="en-US" sz="1300" dirty="0"/>
              <a:t> 정보 저장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</a:t>
            </a:r>
            <a:r>
              <a:rPr kumimoji="1" lang="ko-KR" altLang="en-US" sz="1300" dirty="0"/>
              <a:t>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admincerts</a:t>
            </a:r>
            <a:r>
              <a:rPr kumimoji="1" lang="en-US" altLang="ko-KR" sz="1300" dirty="0"/>
              <a:t> : </a:t>
            </a:r>
            <a:r>
              <a:rPr kumimoji="1" lang="ko-KR" altLang="en-US" sz="1300" dirty="0"/>
              <a:t>조직의 운영자 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</a:t>
            </a:r>
            <a:r>
              <a:rPr kumimoji="1" lang="ko-KR" altLang="en-US" sz="1300" dirty="0"/>
              <a:t>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cacerts</a:t>
            </a:r>
            <a:r>
              <a:rPr kumimoji="1" lang="en-US" altLang="ko-KR" sz="1300" dirty="0"/>
              <a:t>: CA</a:t>
            </a:r>
            <a:r>
              <a:rPr kumimoji="1" lang="ko-KR" altLang="en-US" sz="1300" dirty="0"/>
              <a:t> 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</a:t>
            </a:r>
            <a:r>
              <a:rPr kumimoji="1" lang="ko-KR" altLang="en-US" sz="1300" dirty="0"/>
              <a:t>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tlscacerts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TLS</a:t>
            </a:r>
            <a:r>
              <a:rPr kumimoji="1" lang="ko-KR" altLang="en-US" sz="1300" dirty="0"/>
              <a:t> 통신을 하기 위한 </a:t>
            </a:r>
            <a:r>
              <a:rPr kumimoji="1" lang="en-US" altLang="ko-KR" sz="1300" dirty="0"/>
              <a:t>TLS root CA </a:t>
            </a:r>
            <a:r>
              <a:rPr kumimoji="1" lang="ko-KR" altLang="en-US" sz="1300" dirty="0"/>
              <a:t>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orderers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디렉터리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ordererorg0 </a:t>
            </a:r>
            <a:r>
              <a:rPr kumimoji="1" lang="ko-KR" altLang="en-US" sz="1300" dirty="0"/>
              <a:t>조직에 속한 노드의 </a:t>
            </a:r>
            <a:r>
              <a:rPr kumimoji="1" lang="en-US" altLang="ko-KR" sz="1300" dirty="0"/>
              <a:t>MSP</a:t>
            </a:r>
            <a:r>
              <a:rPr kumimoji="1" lang="ko-KR" altLang="en-US" sz="1300" dirty="0"/>
              <a:t> 인증서와 </a:t>
            </a:r>
            <a:br>
              <a:rPr kumimoji="1" lang="en-US" altLang="ko-KR" sz="1300" dirty="0"/>
            </a:br>
            <a:r>
              <a:rPr kumimoji="1" lang="en-US" altLang="ko-KR" sz="1300" dirty="0"/>
              <a:t>                             TLS </a:t>
            </a:r>
            <a:r>
              <a:rPr kumimoji="1" lang="ko-KR" altLang="en-US" sz="1300" dirty="0"/>
              <a:t>인증서가 저장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          </a:t>
            </a:r>
            <a:r>
              <a:rPr kumimoji="1" lang="en-US" altLang="ko-KR" sz="1300" dirty="0"/>
              <a:t>[</a:t>
            </a:r>
            <a:r>
              <a:rPr kumimoji="1" lang="en-US" altLang="ko-KR" sz="1300" dirty="0" err="1"/>
              <a:t>msp</a:t>
            </a:r>
            <a:r>
              <a:rPr kumimoji="1" lang="en-US" altLang="ko-KR" sz="1300" dirty="0"/>
              <a:t>] </a:t>
            </a:r>
            <a:r>
              <a:rPr kumimoji="1" lang="ko-KR" altLang="en-US" sz="1300" dirty="0"/>
              <a:t>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admincerts</a:t>
            </a:r>
            <a:r>
              <a:rPr kumimoji="1" lang="en-US" altLang="ko-KR" sz="1300" dirty="0"/>
              <a:t>: orderer0</a:t>
            </a:r>
            <a:r>
              <a:rPr kumimoji="1" lang="ko-KR" altLang="en-US" sz="1300" dirty="0"/>
              <a:t> 노드의 운영자 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                        - </a:t>
            </a:r>
            <a:r>
              <a:rPr kumimoji="1" lang="en-US" altLang="ko-KR" sz="1300" dirty="0" err="1"/>
              <a:t>cacerts</a:t>
            </a:r>
            <a:r>
              <a:rPr kumimoji="1" lang="en-US" altLang="ko-KR" sz="1300" dirty="0"/>
              <a:t>: </a:t>
            </a:r>
            <a:r>
              <a:rPr kumimoji="1" lang="ko-KR" altLang="en-US" sz="1300" dirty="0"/>
              <a:t>인증서를 발급한 </a:t>
            </a:r>
            <a:r>
              <a:rPr kumimoji="1" lang="en-US" altLang="ko-KR" sz="1300" dirty="0"/>
              <a:t>CA</a:t>
            </a:r>
            <a:r>
              <a:rPr kumimoji="1" lang="ko-KR" altLang="en-US" sz="1300" dirty="0"/>
              <a:t>의 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             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keystore</a:t>
            </a:r>
            <a:r>
              <a:rPr kumimoji="1" lang="en-US" altLang="ko-KR" sz="1300" dirty="0"/>
              <a:t>: </a:t>
            </a:r>
            <a:r>
              <a:rPr kumimoji="1" lang="ko-KR" altLang="en-US" sz="1300" dirty="0"/>
              <a:t>노드의 개인키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        - </a:t>
            </a:r>
            <a:r>
              <a:rPr kumimoji="1" lang="en-US" altLang="ko-KR" sz="1300" dirty="0" err="1"/>
              <a:t>signcerts</a:t>
            </a:r>
            <a:r>
              <a:rPr kumimoji="1" lang="en-US" altLang="ko-KR" sz="1300" dirty="0"/>
              <a:t>: </a:t>
            </a:r>
            <a:r>
              <a:rPr kumimoji="1" lang="ko-KR" altLang="en-US" sz="1300" dirty="0"/>
              <a:t>공개키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</a:t>
            </a:r>
            <a:r>
              <a:rPr kumimoji="1" lang="ko-KR" altLang="en-US" sz="1300" dirty="0"/>
              <a:t>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tlscacerts</a:t>
            </a:r>
            <a:r>
              <a:rPr kumimoji="1" lang="en-US" altLang="ko-KR" sz="1300" dirty="0"/>
              <a:t>: TLS </a:t>
            </a:r>
            <a:r>
              <a:rPr kumimoji="1" lang="ko-KR" altLang="en-US" sz="1300" dirty="0"/>
              <a:t>통신을 하기 위한 </a:t>
            </a:r>
            <a:r>
              <a:rPr kumimoji="1" lang="en-US" altLang="ko-KR" sz="1300" dirty="0"/>
              <a:t>TLS root CA </a:t>
            </a:r>
            <a:r>
              <a:rPr kumimoji="1" lang="ko-KR" altLang="en-US" sz="1300" dirty="0"/>
              <a:t>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           </a:t>
            </a:r>
            <a:r>
              <a:rPr kumimoji="1" lang="en-US" altLang="ko-KR" sz="1300" dirty="0"/>
              <a:t>[</a:t>
            </a:r>
            <a:r>
              <a:rPr kumimoji="1" lang="en-US" altLang="ko-KR" sz="1300" dirty="0" err="1"/>
              <a:t>tls</a:t>
            </a:r>
            <a:r>
              <a:rPr kumimoji="1" lang="en-US" altLang="ko-KR" sz="1300" dirty="0"/>
              <a:t>]</a:t>
            </a:r>
            <a:r>
              <a:rPr kumimoji="1" lang="ko-KR" altLang="en-US" sz="1300" dirty="0"/>
              <a:t>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tls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디렉터리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TLS</a:t>
            </a:r>
            <a:r>
              <a:rPr kumimoji="1" lang="ko-KR" altLang="en-US" sz="1300" dirty="0"/>
              <a:t> 통신을 하기 위함</a:t>
            </a:r>
            <a:r>
              <a:rPr kumimoji="1" lang="en-US" altLang="ko-KR" sz="1300" dirty="0"/>
              <a:t>. TLS</a:t>
            </a:r>
            <a:r>
              <a:rPr kumimoji="1" lang="ko-KR" altLang="en-US" sz="1300" dirty="0"/>
              <a:t>통신에 필요</a:t>
            </a:r>
            <a:br>
              <a:rPr kumimoji="1" lang="en-US" altLang="ko-KR" sz="1300" dirty="0"/>
            </a:br>
            <a:r>
              <a:rPr kumimoji="1" lang="en-US" altLang="ko-KR" sz="1300" dirty="0"/>
              <a:t>                                           </a:t>
            </a:r>
            <a:r>
              <a:rPr kumimoji="1" lang="ko-KR" altLang="en-US" sz="1300" dirty="0"/>
              <a:t>한 </a:t>
            </a:r>
            <a:r>
              <a:rPr kumimoji="1" lang="en-US" altLang="ko-KR" sz="1300" dirty="0"/>
              <a:t>CA</a:t>
            </a:r>
            <a:r>
              <a:rPr kumimoji="1" lang="ko-KR" altLang="en-US" sz="1300" dirty="0"/>
              <a:t> 인증서</a:t>
            </a:r>
            <a:r>
              <a:rPr kumimoji="1" lang="en-US" altLang="ko-KR" sz="1300" dirty="0"/>
              <a:t>,</a:t>
            </a:r>
            <a:r>
              <a:rPr kumimoji="1" lang="ko-KR" altLang="en-US" sz="1300" dirty="0"/>
              <a:t> 공개키</a:t>
            </a:r>
            <a:r>
              <a:rPr kumimoji="1" lang="en-US" altLang="ko-KR" sz="1300" dirty="0"/>
              <a:t>,</a:t>
            </a:r>
            <a:r>
              <a:rPr kumimoji="1" lang="ko-KR" altLang="en-US" sz="1300" dirty="0"/>
              <a:t> 개인키 저장</a:t>
            </a:r>
            <a:endParaRPr kumimoji="1" lang="en-US" altLang="ko-KR" sz="1300" dirty="0"/>
          </a:p>
        </p:txBody>
      </p:sp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1F56997-EC7F-CC49-8A0A-A090133D1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" r="4060" b="44658"/>
          <a:stretch/>
        </p:blipFill>
        <p:spPr>
          <a:xfrm>
            <a:off x="-18716" y="1570852"/>
            <a:ext cx="6589279" cy="41283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29A32F21-8E27-3B4E-881C-FD4CA908DC08}"/>
                  </a:ext>
                </a:extLst>
              </p14:cNvPr>
              <p14:cNvContentPartPr/>
              <p14:nvPr/>
            </p14:nvContentPartPr>
            <p14:xfrm>
              <a:off x="11257092" y="2152263"/>
              <a:ext cx="672840" cy="45719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29A32F21-8E27-3B4E-881C-FD4CA908DC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52772" y="2147909"/>
                <a:ext cx="681480" cy="54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3F0FD46-E996-8641-9EB9-1E6817FD0D1B}"/>
                  </a:ext>
                </a:extLst>
              </p14:cNvPr>
              <p14:cNvContentPartPr/>
              <p14:nvPr/>
            </p14:nvContentPartPr>
            <p14:xfrm>
              <a:off x="11229012" y="1615052"/>
              <a:ext cx="489960" cy="285929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3F0FD46-E996-8641-9EB9-1E6817FD0D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24689" y="1610731"/>
                <a:ext cx="498606" cy="294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134CD1E5-87E2-7842-B335-5E2CC6364282}"/>
                  </a:ext>
                </a:extLst>
              </p14:cNvPr>
              <p14:cNvContentPartPr/>
              <p14:nvPr/>
            </p14:nvContentPartPr>
            <p14:xfrm>
              <a:off x="11812212" y="1559978"/>
              <a:ext cx="250560" cy="166764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134CD1E5-87E2-7842-B335-5E2CC63642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07892" y="1555656"/>
                <a:ext cx="259200" cy="175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40C39B0-4A0A-5641-BBDD-13770FEEC2EC}"/>
                  </a:ext>
                </a:extLst>
              </p14:cNvPr>
              <p14:cNvContentPartPr/>
              <p14:nvPr/>
            </p14:nvContentPartPr>
            <p14:xfrm>
              <a:off x="1150200" y="3510941"/>
              <a:ext cx="1603440" cy="1396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40C39B0-4A0A-5641-BBDD-13770FEEC2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45880" y="3506610"/>
                <a:ext cx="1612080" cy="148342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9B8D6A94-56F9-F041-AA5D-59D58912891C}"/>
              </a:ext>
            </a:extLst>
          </p:cNvPr>
          <p:cNvSpPr txBox="1"/>
          <p:nvPr/>
        </p:nvSpPr>
        <p:spPr>
          <a:xfrm>
            <a:off x="2725691" y="3417306"/>
            <a:ext cx="33426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solidFill>
                  <a:srgbClr val="C00000"/>
                </a:solidFill>
              </a:rPr>
              <a:t>ordererorg0</a:t>
            </a:r>
            <a:r>
              <a:rPr kumimoji="1" lang="ko-KR" altLang="en-US" sz="1300" dirty="0">
                <a:solidFill>
                  <a:srgbClr val="C00000"/>
                </a:solidFill>
              </a:rPr>
              <a:t>조직에 </a:t>
            </a:r>
            <a:r>
              <a:rPr kumimoji="1" lang="en-US" altLang="ko-KR" sz="1300" dirty="0">
                <a:solidFill>
                  <a:srgbClr val="C00000"/>
                </a:solidFill>
              </a:rPr>
              <a:t>orderer0</a:t>
            </a:r>
            <a:r>
              <a:rPr kumimoji="1" lang="ko-KR" altLang="en-US" sz="1300" dirty="0">
                <a:solidFill>
                  <a:srgbClr val="C00000"/>
                </a:solidFill>
              </a:rPr>
              <a:t> 노드만 있음</a:t>
            </a:r>
          </a:p>
        </p:txBody>
      </p:sp>
    </p:spTree>
    <p:extLst>
      <p:ext uri="{BB962C8B-B14F-4D97-AF65-F5344CB8AC3E}">
        <p14:creationId xmlns:p14="http://schemas.microsoft.com/office/powerpoint/2010/main" val="3545209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 err="1">
                  <a:solidFill>
                    <a:prstClr val="white"/>
                  </a:solidFill>
                </a:rPr>
                <a:t>ordererOrganizations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19A093-F7B7-3E43-B9F4-D7050D6286FF}"/>
              </a:ext>
            </a:extLst>
          </p:cNvPr>
          <p:cNvSpPr/>
          <p:nvPr/>
        </p:nvSpPr>
        <p:spPr>
          <a:xfrm>
            <a:off x="559029" y="1316769"/>
            <a:ext cx="11384868" cy="1060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9595A"/>
                </a:solidFill>
              </a:rPr>
              <a:t>ordererorg0 </a:t>
            </a:r>
            <a:r>
              <a:rPr lang="ko-KR" altLang="en-US" sz="1400" dirty="0">
                <a:solidFill>
                  <a:srgbClr val="59595A"/>
                </a:solidFill>
              </a:rPr>
              <a:t>조직에 대한 </a:t>
            </a:r>
            <a:r>
              <a:rPr lang="en-US" altLang="ko-KR" sz="1400" dirty="0">
                <a:solidFill>
                  <a:srgbClr val="59595A"/>
                </a:solidFill>
              </a:rPr>
              <a:t>ROOT CA</a:t>
            </a:r>
            <a:r>
              <a:rPr lang="ko-KR" altLang="en-US" sz="1400" dirty="0">
                <a:solidFill>
                  <a:srgbClr val="59595A"/>
                </a:solidFill>
              </a:rPr>
              <a:t>가 있고 </a:t>
            </a:r>
            <a:r>
              <a:rPr lang="en-US" altLang="ko-KR" sz="1400" dirty="0">
                <a:solidFill>
                  <a:srgbClr val="59595A"/>
                </a:solidFill>
              </a:rPr>
              <a:t>(</a:t>
            </a:r>
            <a:r>
              <a:rPr lang="ko-KR" altLang="en-US" sz="1400" dirty="0">
                <a:solidFill>
                  <a:srgbClr val="59595A"/>
                </a:solidFill>
              </a:rPr>
              <a:t> 조직마다 </a:t>
            </a:r>
            <a:r>
              <a:rPr lang="en-US" altLang="ko-KR" sz="1400" dirty="0">
                <a:solidFill>
                  <a:srgbClr val="59595A"/>
                </a:solidFill>
              </a:rPr>
              <a:t>CA </a:t>
            </a:r>
            <a:r>
              <a:rPr lang="ko-KR" altLang="en-US" sz="1400" dirty="0">
                <a:solidFill>
                  <a:srgbClr val="59595A"/>
                </a:solidFill>
              </a:rPr>
              <a:t>생성</a:t>
            </a:r>
            <a:r>
              <a:rPr lang="en-US" altLang="ko-KR" sz="1400" dirty="0">
                <a:solidFill>
                  <a:srgbClr val="59595A"/>
                </a:solidFill>
              </a:rPr>
              <a:t>),</a:t>
            </a:r>
            <a:r>
              <a:rPr lang="ko-KR" altLang="en-US" sz="1400" dirty="0">
                <a:solidFill>
                  <a:srgbClr val="59595A"/>
                </a:solidFill>
              </a:rPr>
              <a:t> 그 아래 </a:t>
            </a:r>
            <a:r>
              <a:rPr lang="en-US" altLang="ko-KR" sz="1400" dirty="0" err="1">
                <a:solidFill>
                  <a:srgbClr val="59595A"/>
                </a:solidFill>
              </a:rPr>
              <a:t>orderers</a:t>
            </a:r>
            <a:r>
              <a:rPr lang="ko-KR" altLang="en-US" sz="1400" dirty="0">
                <a:solidFill>
                  <a:srgbClr val="59595A"/>
                </a:solidFill>
              </a:rPr>
              <a:t> 에 대한 </a:t>
            </a:r>
            <a:r>
              <a:rPr lang="en-US" altLang="ko-KR" sz="1400" dirty="0">
                <a:solidFill>
                  <a:srgbClr val="59595A"/>
                </a:solidFill>
              </a:rPr>
              <a:t>MSP (ROOT CA</a:t>
            </a:r>
            <a:r>
              <a:rPr lang="ko-KR" altLang="en-US" sz="1400" dirty="0">
                <a:solidFill>
                  <a:srgbClr val="59595A"/>
                </a:solidFill>
              </a:rPr>
              <a:t>로 </a:t>
            </a:r>
            <a:r>
              <a:rPr lang="ko-KR" altLang="en-US" sz="1400" dirty="0" err="1">
                <a:solidFill>
                  <a:srgbClr val="59595A"/>
                </a:solidFill>
              </a:rPr>
              <a:t>부터</a:t>
            </a:r>
            <a:r>
              <a:rPr lang="ko-KR" altLang="en-US" sz="1400" dirty="0">
                <a:solidFill>
                  <a:srgbClr val="59595A"/>
                </a:solidFill>
              </a:rPr>
              <a:t> 생성된 </a:t>
            </a:r>
            <a:r>
              <a:rPr lang="en-US" altLang="ko-KR" sz="1400" dirty="0">
                <a:solidFill>
                  <a:srgbClr val="59595A"/>
                </a:solidFill>
              </a:rPr>
              <a:t>CA)</a:t>
            </a:r>
            <a:r>
              <a:rPr lang="ko-KR" altLang="en-US" sz="1400" dirty="0">
                <a:solidFill>
                  <a:srgbClr val="59595A"/>
                </a:solidFill>
              </a:rPr>
              <a:t> 가 존재함</a:t>
            </a:r>
            <a:endParaRPr lang="en-US" altLang="ko-KR" sz="1400" dirty="0">
              <a:solidFill>
                <a:srgbClr val="59595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9595A"/>
                </a:solidFill>
              </a:rPr>
              <a:t>각 폴더에 생긴 인증서파일인 </a:t>
            </a:r>
            <a:r>
              <a:rPr lang="en-US" altLang="ko-KR" sz="1400" dirty="0">
                <a:solidFill>
                  <a:srgbClr val="59595A"/>
                </a:solidFill>
              </a:rPr>
              <a:t>.</a:t>
            </a:r>
            <a:r>
              <a:rPr lang="en-US" altLang="ko-KR" sz="1400" dirty="0" err="1">
                <a:solidFill>
                  <a:srgbClr val="59595A"/>
                </a:solidFill>
              </a:rPr>
              <a:t>pem</a:t>
            </a:r>
            <a:r>
              <a:rPr lang="ko-KR" altLang="en-US" sz="1400" dirty="0">
                <a:solidFill>
                  <a:srgbClr val="59595A"/>
                </a:solidFill>
              </a:rPr>
              <a:t>을 열어보면  </a:t>
            </a:r>
            <a:endParaRPr lang="en-US" altLang="ko-KR" sz="1400" dirty="0">
              <a:solidFill>
                <a:srgbClr val="59595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9595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E0F493-94F6-8541-A008-68B700233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83" y="2587681"/>
            <a:ext cx="698500" cy="6477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08557D-F4BB-1041-B048-1538E3153AD2}"/>
              </a:ext>
            </a:extLst>
          </p:cNvPr>
          <p:cNvSpPr/>
          <p:nvPr/>
        </p:nvSpPr>
        <p:spPr>
          <a:xfrm>
            <a:off x="1320263" y="2465327"/>
            <a:ext cx="2968645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9595A"/>
                </a:solidFill>
              </a:rPr>
              <a:t>ca.ordererorg0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818DDD-E75B-E04E-9BC6-6034144680A3}"/>
              </a:ext>
            </a:extLst>
          </p:cNvPr>
          <p:cNvSpPr/>
          <p:nvPr/>
        </p:nvSpPr>
        <p:spPr>
          <a:xfrm>
            <a:off x="1358356" y="2893684"/>
            <a:ext cx="29686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A"/>
                </a:solidFill>
              </a:rPr>
              <a:t>Identity: ca.ordererorg0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A"/>
                </a:solidFill>
              </a:rPr>
              <a:t>Verified by: ca.ordererorg0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A"/>
                </a:solidFill>
              </a:rPr>
              <a:t>Expires: 2019</a:t>
            </a:r>
            <a:r>
              <a:rPr lang="ko-KR" altLang="en-US" sz="1200" dirty="0">
                <a:solidFill>
                  <a:srgbClr val="59595A"/>
                </a:solidFill>
              </a:rPr>
              <a:t>년</a:t>
            </a:r>
            <a:r>
              <a:rPr lang="en-US" altLang="ko-KR" sz="1200" dirty="0">
                <a:solidFill>
                  <a:srgbClr val="59595A"/>
                </a:solidFill>
              </a:rPr>
              <a:t> 4</a:t>
            </a:r>
            <a:r>
              <a:rPr lang="ko-KR" altLang="en-US" sz="1200" dirty="0">
                <a:solidFill>
                  <a:srgbClr val="59595A"/>
                </a:solidFill>
              </a:rPr>
              <a:t>월</a:t>
            </a:r>
            <a:r>
              <a:rPr lang="en-US" altLang="ko-KR" sz="1200" dirty="0">
                <a:solidFill>
                  <a:srgbClr val="59595A"/>
                </a:solidFill>
              </a:rPr>
              <a:t> 4</a:t>
            </a:r>
            <a:r>
              <a:rPr lang="ko-KR" altLang="en-US" sz="1200" dirty="0">
                <a:solidFill>
                  <a:srgbClr val="59595A"/>
                </a:solidFill>
              </a:rPr>
              <a:t>일</a:t>
            </a:r>
            <a:endParaRPr lang="en-US" altLang="ko-KR" sz="1200" dirty="0">
              <a:solidFill>
                <a:srgbClr val="59595A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13B59C-229E-554B-8DA2-B43FB5007214}"/>
              </a:ext>
            </a:extLst>
          </p:cNvPr>
          <p:cNvSpPr txBox="1"/>
          <p:nvPr/>
        </p:nvSpPr>
        <p:spPr>
          <a:xfrm>
            <a:off x="5882308" y="2533879"/>
            <a:ext cx="617847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=&gt;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ordererorg0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이라는 이름의 조직을 대표하는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있고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그것은 스스로 서명을 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Root CA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작동하고 있음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=&gt;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이것을 이용하여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Admin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각각의 인증서가 만들어질 수 있음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61530AE-FB89-DE46-85E8-6058030B8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83" y="4650903"/>
            <a:ext cx="698500" cy="6477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645B3F-C871-CE41-B27D-DB4A418080CB}"/>
              </a:ext>
            </a:extLst>
          </p:cNvPr>
          <p:cNvSpPr/>
          <p:nvPr/>
        </p:nvSpPr>
        <p:spPr>
          <a:xfrm>
            <a:off x="1320263" y="4528549"/>
            <a:ext cx="296864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59595A"/>
                </a:solidFill>
              </a:rPr>
              <a:t>Admin@ordererorg0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EC299C7-0843-9547-8CED-525080BA676D}"/>
              </a:ext>
            </a:extLst>
          </p:cNvPr>
          <p:cNvSpPr/>
          <p:nvPr/>
        </p:nvSpPr>
        <p:spPr>
          <a:xfrm>
            <a:off x="1358356" y="4956906"/>
            <a:ext cx="296864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A"/>
                </a:solidFill>
              </a:rPr>
              <a:t>Identity: Admin@ordererorg0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A"/>
                </a:solidFill>
              </a:rPr>
              <a:t>Verified by: ca.ordererorg0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59595A"/>
                </a:solidFill>
              </a:rPr>
              <a:t>Expires: 2019</a:t>
            </a:r>
            <a:r>
              <a:rPr lang="ko-KR" altLang="en-US" sz="1200" dirty="0">
                <a:solidFill>
                  <a:srgbClr val="59595A"/>
                </a:solidFill>
              </a:rPr>
              <a:t>년</a:t>
            </a:r>
            <a:r>
              <a:rPr lang="en-US" altLang="ko-KR" sz="1200" dirty="0">
                <a:solidFill>
                  <a:srgbClr val="59595A"/>
                </a:solidFill>
              </a:rPr>
              <a:t> 4</a:t>
            </a:r>
            <a:r>
              <a:rPr lang="ko-KR" altLang="en-US" sz="1200" dirty="0">
                <a:solidFill>
                  <a:srgbClr val="59595A"/>
                </a:solidFill>
              </a:rPr>
              <a:t>월</a:t>
            </a:r>
            <a:r>
              <a:rPr lang="en-US" altLang="ko-KR" sz="1200" dirty="0">
                <a:solidFill>
                  <a:srgbClr val="59595A"/>
                </a:solidFill>
              </a:rPr>
              <a:t> 4</a:t>
            </a:r>
            <a:r>
              <a:rPr lang="ko-KR" altLang="en-US" sz="1200" dirty="0">
                <a:solidFill>
                  <a:srgbClr val="59595A"/>
                </a:solidFill>
              </a:rPr>
              <a:t>일</a:t>
            </a:r>
            <a:endParaRPr lang="en-US" altLang="ko-KR" sz="1200" dirty="0">
              <a:solidFill>
                <a:srgbClr val="5959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50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i="1" dirty="0" err="1">
                  <a:solidFill>
                    <a:prstClr val="white"/>
                  </a:solidFill>
                </a:rPr>
                <a:t>peerOrganizations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6A9C4-B70B-2544-9253-C3C1A76C59C6}"/>
              </a:ext>
            </a:extLst>
          </p:cNvPr>
          <p:cNvSpPr txBox="1"/>
          <p:nvPr/>
        </p:nvSpPr>
        <p:spPr>
          <a:xfrm>
            <a:off x="6141408" y="925130"/>
            <a:ext cx="5596705" cy="57552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300" dirty="0"/>
              <a:t>&lt;</a:t>
            </a:r>
            <a:r>
              <a:rPr kumimoji="1" lang="en-US" altLang="ko-KR" sz="1300" dirty="0" err="1"/>
              <a:t>peerOrganizations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디렉터리 구조</a:t>
            </a:r>
            <a:r>
              <a:rPr kumimoji="1" lang="en-US" altLang="ko-KR" sz="1300" dirty="0"/>
              <a:t>&gt;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ko-KR" sz="1300" dirty="0"/>
              <a:t>org0, org1 </a:t>
            </a:r>
            <a:r>
              <a:rPr kumimoji="1" lang="ko-KR" altLang="en-US" sz="1300" dirty="0"/>
              <a:t>조직의 </a:t>
            </a:r>
            <a:r>
              <a:rPr kumimoji="1" lang="en-US" altLang="ko-KR" sz="1300" dirty="0"/>
              <a:t>MSP </a:t>
            </a:r>
            <a:r>
              <a:rPr kumimoji="1" lang="ko-KR" altLang="en-US" sz="1300" dirty="0"/>
              <a:t>정보가 저장된 디렉터리가 생성된 것 확인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ca </a:t>
            </a:r>
            <a:r>
              <a:rPr kumimoji="1" lang="ko-KR" altLang="en-US" sz="1300" dirty="0"/>
              <a:t>디렉터리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해당 조직의 </a:t>
            </a:r>
            <a:r>
              <a:rPr kumimoji="1" lang="en-US" altLang="ko-KR" sz="1300" dirty="0"/>
              <a:t>CA</a:t>
            </a:r>
            <a:r>
              <a:rPr kumimoji="1" lang="ko-KR" altLang="en-US" sz="1300" dirty="0"/>
              <a:t>의 인증서 저장</a:t>
            </a:r>
            <a:r>
              <a:rPr kumimoji="1" lang="en-US" altLang="ko-KR" sz="1300" dirty="0"/>
              <a:t>(</a:t>
            </a:r>
            <a:r>
              <a:rPr kumimoji="1" lang="ko-KR" altLang="en-US" sz="1300" dirty="0"/>
              <a:t>조직에 대한 </a:t>
            </a:r>
            <a:r>
              <a:rPr kumimoji="1" lang="en-US" altLang="ko-KR" sz="1300" dirty="0"/>
              <a:t>ROOT CA)</a:t>
            </a:r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msp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디렉터리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조직의 </a:t>
            </a:r>
            <a:r>
              <a:rPr kumimoji="1" lang="en-US" altLang="ko-KR" sz="1300" dirty="0"/>
              <a:t>MSP</a:t>
            </a:r>
            <a:r>
              <a:rPr kumimoji="1" lang="ko-KR" altLang="en-US" sz="1300" dirty="0"/>
              <a:t> 정보 저장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</a:t>
            </a:r>
            <a:r>
              <a:rPr kumimoji="1" lang="ko-KR" altLang="en-US" sz="1300" dirty="0"/>
              <a:t>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admincerts</a:t>
            </a:r>
            <a:r>
              <a:rPr kumimoji="1" lang="en-US" altLang="ko-KR" sz="1300" dirty="0"/>
              <a:t> : </a:t>
            </a:r>
            <a:r>
              <a:rPr kumimoji="1" lang="ko-KR" altLang="en-US" sz="1300" dirty="0"/>
              <a:t>조직의 운영자 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</a:t>
            </a:r>
            <a:r>
              <a:rPr kumimoji="1" lang="ko-KR" altLang="en-US" sz="1300" dirty="0"/>
              <a:t>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cacerts</a:t>
            </a:r>
            <a:r>
              <a:rPr kumimoji="1" lang="en-US" altLang="ko-KR" sz="1300" dirty="0"/>
              <a:t>: CA</a:t>
            </a:r>
            <a:r>
              <a:rPr kumimoji="1" lang="ko-KR" altLang="en-US" sz="1300" dirty="0"/>
              <a:t> 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</a:t>
            </a:r>
            <a:r>
              <a:rPr kumimoji="1" lang="ko-KR" altLang="en-US" sz="1300" dirty="0"/>
              <a:t>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tlscacerts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TLS</a:t>
            </a:r>
            <a:r>
              <a:rPr kumimoji="1" lang="ko-KR" altLang="en-US" sz="1300" dirty="0"/>
              <a:t> 통신을 하기 위한 </a:t>
            </a:r>
            <a:r>
              <a:rPr kumimoji="1" lang="en-US" altLang="ko-KR" sz="1300" dirty="0"/>
              <a:t>TLS root CA </a:t>
            </a:r>
            <a:r>
              <a:rPr kumimoji="1" lang="ko-KR" altLang="en-US" sz="1300" dirty="0"/>
              <a:t>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peers </a:t>
            </a:r>
            <a:r>
              <a:rPr kumimoji="1" lang="ko-KR" altLang="en-US" sz="1300" dirty="0"/>
              <a:t>디렉터리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org0 </a:t>
            </a:r>
            <a:r>
              <a:rPr kumimoji="1" lang="ko-KR" altLang="en-US" sz="1300" dirty="0"/>
              <a:t>조직에 속한 노드들의 </a:t>
            </a:r>
            <a:r>
              <a:rPr kumimoji="1" lang="en-US" altLang="ko-KR" sz="1300" dirty="0"/>
              <a:t>MSP</a:t>
            </a:r>
            <a:r>
              <a:rPr kumimoji="1" lang="ko-KR" altLang="en-US" sz="1300" dirty="0"/>
              <a:t> 인증서와                      </a:t>
            </a:r>
            <a:br>
              <a:rPr kumimoji="1" lang="en-US" altLang="ko-KR" sz="1300" dirty="0"/>
            </a:br>
            <a:r>
              <a:rPr kumimoji="1" lang="ko-KR" altLang="en-US" sz="1300" dirty="0"/>
              <a:t>                         </a:t>
            </a:r>
            <a:r>
              <a:rPr kumimoji="1" lang="en-US" altLang="ko-KR" sz="1300" dirty="0"/>
              <a:t>TLS </a:t>
            </a:r>
            <a:r>
              <a:rPr kumimoji="1" lang="ko-KR" altLang="en-US" sz="1300" dirty="0"/>
              <a:t>인증서가 저장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          </a:t>
            </a:r>
            <a:r>
              <a:rPr kumimoji="1" lang="en-US" altLang="ko-KR" sz="1300" dirty="0"/>
              <a:t>[</a:t>
            </a:r>
            <a:r>
              <a:rPr kumimoji="1" lang="en-US" altLang="ko-KR" sz="1300" dirty="0" err="1"/>
              <a:t>msp</a:t>
            </a:r>
            <a:r>
              <a:rPr kumimoji="1" lang="en-US" altLang="ko-KR" sz="1300" dirty="0"/>
              <a:t>] </a:t>
            </a:r>
            <a:r>
              <a:rPr kumimoji="1" lang="ko-KR" altLang="en-US" sz="1300" dirty="0"/>
              <a:t>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admincerts</a:t>
            </a:r>
            <a:r>
              <a:rPr kumimoji="1" lang="en-US" altLang="ko-KR" sz="1300" dirty="0"/>
              <a:t>: org0</a:t>
            </a:r>
            <a:r>
              <a:rPr kumimoji="1" lang="ko-KR" altLang="en-US" sz="1300" dirty="0"/>
              <a:t> 노드의 운영자 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                        - </a:t>
            </a:r>
            <a:r>
              <a:rPr kumimoji="1" lang="en-US" altLang="ko-KR" sz="1300" dirty="0" err="1"/>
              <a:t>cacerts</a:t>
            </a:r>
            <a:r>
              <a:rPr kumimoji="1" lang="en-US" altLang="ko-KR" sz="1300" dirty="0"/>
              <a:t>: </a:t>
            </a:r>
            <a:r>
              <a:rPr kumimoji="1" lang="ko-KR" altLang="en-US" sz="1300" dirty="0"/>
              <a:t>인증서를 발급한 </a:t>
            </a:r>
            <a:r>
              <a:rPr kumimoji="1" lang="en-US" altLang="ko-KR" sz="1300" dirty="0"/>
              <a:t>CA</a:t>
            </a:r>
            <a:r>
              <a:rPr kumimoji="1" lang="ko-KR" altLang="en-US" sz="1300" dirty="0"/>
              <a:t>의 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             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keystore</a:t>
            </a:r>
            <a:r>
              <a:rPr kumimoji="1" lang="en-US" altLang="ko-KR" sz="1300" dirty="0"/>
              <a:t>: </a:t>
            </a:r>
            <a:r>
              <a:rPr kumimoji="1" lang="ko-KR" altLang="en-US" sz="1300" dirty="0"/>
              <a:t>노드의 개인키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        - </a:t>
            </a:r>
            <a:r>
              <a:rPr kumimoji="1" lang="en-US" altLang="ko-KR" sz="1300" dirty="0" err="1"/>
              <a:t>signcerts</a:t>
            </a:r>
            <a:r>
              <a:rPr kumimoji="1" lang="en-US" altLang="ko-KR" sz="1300" dirty="0"/>
              <a:t>: </a:t>
            </a:r>
            <a:r>
              <a:rPr kumimoji="1" lang="ko-KR" altLang="en-US" sz="1300" dirty="0"/>
              <a:t>공개키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en-US" altLang="ko-KR" sz="1300" dirty="0"/>
              <a:t>	</a:t>
            </a:r>
            <a:r>
              <a:rPr kumimoji="1" lang="ko-KR" altLang="en-US" sz="1300" dirty="0"/>
              <a:t>   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tlscacerts</a:t>
            </a:r>
            <a:r>
              <a:rPr kumimoji="1" lang="en-US" altLang="ko-KR" sz="1300" dirty="0"/>
              <a:t>: TLS </a:t>
            </a:r>
            <a:r>
              <a:rPr kumimoji="1" lang="ko-KR" altLang="en-US" sz="1300" dirty="0"/>
              <a:t>통신을 하기 위한 </a:t>
            </a:r>
            <a:r>
              <a:rPr kumimoji="1" lang="en-US" altLang="ko-KR" sz="1300" dirty="0"/>
              <a:t>TLS root CA </a:t>
            </a:r>
            <a:r>
              <a:rPr kumimoji="1" lang="ko-KR" altLang="en-US" sz="1300" dirty="0"/>
              <a:t>인증서</a:t>
            </a:r>
            <a:endParaRPr kumimoji="1" lang="en-US" altLang="ko-KR" sz="1300" dirty="0"/>
          </a:p>
          <a:p>
            <a:pPr>
              <a:lnSpc>
                <a:spcPct val="150000"/>
              </a:lnSpc>
            </a:pPr>
            <a:endParaRPr kumimoji="1" lang="en-US" altLang="ko-KR" sz="1300" dirty="0"/>
          </a:p>
          <a:p>
            <a:pPr>
              <a:lnSpc>
                <a:spcPct val="150000"/>
              </a:lnSpc>
            </a:pPr>
            <a:r>
              <a:rPr kumimoji="1" lang="ko-KR" altLang="en-US" sz="1300" dirty="0"/>
              <a:t>              </a:t>
            </a:r>
            <a:r>
              <a:rPr kumimoji="1" lang="en-US" altLang="ko-KR" sz="1300" dirty="0"/>
              <a:t>[</a:t>
            </a:r>
            <a:r>
              <a:rPr kumimoji="1" lang="en-US" altLang="ko-KR" sz="1300" dirty="0" err="1"/>
              <a:t>tls</a:t>
            </a:r>
            <a:r>
              <a:rPr kumimoji="1" lang="en-US" altLang="ko-KR" sz="1300" dirty="0"/>
              <a:t>]</a:t>
            </a:r>
            <a:r>
              <a:rPr kumimoji="1" lang="ko-KR" altLang="en-US" sz="1300" dirty="0"/>
              <a:t>     </a:t>
            </a:r>
            <a:r>
              <a:rPr kumimoji="1" lang="en-US" altLang="ko-KR" sz="1300" dirty="0"/>
              <a:t>-</a:t>
            </a:r>
            <a:r>
              <a:rPr kumimoji="1" lang="ko-KR" altLang="en-US" sz="1300" dirty="0"/>
              <a:t> </a:t>
            </a:r>
            <a:r>
              <a:rPr kumimoji="1" lang="en-US" altLang="ko-KR" sz="1300" dirty="0" err="1"/>
              <a:t>tls</a:t>
            </a:r>
            <a:r>
              <a:rPr kumimoji="1" lang="en-US" altLang="ko-KR" sz="1300" dirty="0"/>
              <a:t> </a:t>
            </a:r>
            <a:r>
              <a:rPr kumimoji="1" lang="ko-KR" altLang="en-US" sz="1300" dirty="0"/>
              <a:t>디렉터리</a:t>
            </a:r>
            <a:r>
              <a:rPr kumimoji="1" lang="en-US" altLang="ko-KR" sz="1300" dirty="0"/>
              <a:t>: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TLS</a:t>
            </a:r>
            <a:r>
              <a:rPr kumimoji="1" lang="ko-KR" altLang="en-US" sz="1300" dirty="0"/>
              <a:t> 통신을 하기 위함</a:t>
            </a:r>
            <a:r>
              <a:rPr kumimoji="1" lang="en-US" altLang="ko-KR" sz="1300" dirty="0"/>
              <a:t>. TLS</a:t>
            </a:r>
            <a:r>
              <a:rPr kumimoji="1" lang="ko-KR" altLang="en-US" sz="1300" dirty="0"/>
              <a:t>통신에 필요</a:t>
            </a:r>
            <a:br>
              <a:rPr kumimoji="1" lang="en-US" altLang="ko-KR" sz="1300" dirty="0"/>
            </a:br>
            <a:r>
              <a:rPr kumimoji="1" lang="en-US" altLang="ko-KR" sz="1300" dirty="0"/>
              <a:t>                                           </a:t>
            </a:r>
            <a:r>
              <a:rPr kumimoji="1" lang="ko-KR" altLang="en-US" sz="1300" dirty="0"/>
              <a:t>한 </a:t>
            </a:r>
            <a:r>
              <a:rPr kumimoji="1" lang="en-US" altLang="ko-KR" sz="1300" dirty="0"/>
              <a:t>CA</a:t>
            </a:r>
            <a:r>
              <a:rPr kumimoji="1" lang="ko-KR" altLang="en-US" sz="1300" dirty="0"/>
              <a:t> 인증서</a:t>
            </a:r>
            <a:r>
              <a:rPr kumimoji="1" lang="en-US" altLang="ko-KR" sz="1300" dirty="0"/>
              <a:t>,</a:t>
            </a:r>
            <a:r>
              <a:rPr kumimoji="1" lang="ko-KR" altLang="en-US" sz="1300" dirty="0"/>
              <a:t> 공개키</a:t>
            </a:r>
            <a:r>
              <a:rPr kumimoji="1" lang="en-US" altLang="ko-KR" sz="1300" dirty="0"/>
              <a:t>,</a:t>
            </a:r>
            <a:r>
              <a:rPr kumimoji="1" lang="ko-KR" altLang="en-US" sz="1300" dirty="0"/>
              <a:t> 개인키 저장</a:t>
            </a:r>
            <a:endParaRPr kumimoji="1" lang="en-US" altLang="ko-KR" sz="1300" dirty="0"/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81AF5B4A-E647-8441-B2C5-F43D26143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9" y="798185"/>
            <a:ext cx="5378251" cy="61535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5207F7C8-3585-2B49-91EF-2E8DBD10EB07}"/>
                  </a:ext>
                </a:extLst>
              </p14:cNvPr>
              <p14:cNvContentPartPr/>
              <p14:nvPr/>
            </p14:nvContentPartPr>
            <p14:xfrm>
              <a:off x="901440" y="1122880"/>
              <a:ext cx="269640" cy="223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5207F7C8-3585-2B49-91EF-2E8DBD10EB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7120" y="1118560"/>
                <a:ext cx="278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8701E79D-EB5E-D74C-A6A9-A7D66E9FE221}"/>
                  </a:ext>
                </a:extLst>
              </p14:cNvPr>
              <p14:cNvContentPartPr/>
              <p14:nvPr/>
            </p14:nvContentPartPr>
            <p14:xfrm>
              <a:off x="1354844" y="2405270"/>
              <a:ext cx="594720" cy="612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8701E79D-EB5E-D74C-A6A9-A7D66E9FE2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0524" y="2400950"/>
                <a:ext cx="603360" cy="1476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1B47693-899B-C647-91AA-973DB093745E}"/>
              </a:ext>
            </a:extLst>
          </p:cNvPr>
          <p:cNvSpPr txBox="1"/>
          <p:nvPr/>
        </p:nvSpPr>
        <p:spPr>
          <a:xfrm>
            <a:off x="2234927" y="2210090"/>
            <a:ext cx="33426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dirty="0">
                <a:solidFill>
                  <a:srgbClr val="C00000"/>
                </a:solidFill>
              </a:rPr>
              <a:t>org0</a:t>
            </a:r>
            <a:r>
              <a:rPr kumimoji="1" lang="ko-KR" altLang="en-US" sz="1300" dirty="0">
                <a:solidFill>
                  <a:srgbClr val="C00000"/>
                </a:solidFill>
              </a:rPr>
              <a:t>조직에 </a:t>
            </a:r>
            <a:r>
              <a:rPr kumimoji="1" lang="en-US" altLang="ko-KR" sz="1300" dirty="0">
                <a:solidFill>
                  <a:srgbClr val="C00000"/>
                </a:solidFill>
              </a:rPr>
              <a:t>peer0, peer1</a:t>
            </a:r>
            <a:r>
              <a:rPr kumimoji="1" lang="ko-KR" altLang="en-US" sz="1300" dirty="0">
                <a:solidFill>
                  <a:srgbClr val="C00000"/>
                </a:solidFill>
              </a:rPr>
              <a:t> </a:t>
            </a:r>
            <a:r>
              <a:rPr kumimoji="1" lang="en-US" altLang="ko-KR" sz="1300" dirty="0">
                <a:solidFill>
                  <a:srgbClr val="C00000"/>
                </a:solidFill>
              </a:rPr>
              <a:t>2</a:t>
            </a:r>
            <a:r>
              <a:rPr kumimoji="1" lang="ko-KR" altLang="en-US" sz="1300" dirty="0">
                <a:solidFill>
                  <a:srgbClr val="C00000"/>
                </a:solidFill>
              </a:rPr>
              <a:t>대의 노드 있음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4548C4FA-617D-6F4E-AB68-10E49E0CF603}"/>
                  </a:ext>
                </a:extLst>
              </p14:cNvPr>
              <p14:cNvContentPartPr/>
              <p14:nvPr/>
            </p14:nvContentPartPr>
            <p14:xfrm>
              <a:off x="1340158" y="4132470"/>
              <a:ext cx="594720" cy="612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4548C4FA-617D-6F4E-AB68-10E49E0CF60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5838" y="4128150"/>
                <a:ext cx="60336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F438282-0996-8349-A101-C69C462DD256}"/>
                  </a:ext>
                </a:extLst>
              </p14:cNvPr>
              <p14:cNvContentPartPr/>
              <p14:nvPr/>
            </p14:nvContentPartPr>
            <p14:xfrm>
              <a:off x="1997280" y="2291800"/>
              <a:ext cx="286200" cy="860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F438282-0996-8349-A101-C69C462DD2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92960" y="2287480"/>
                <a:ext cx="294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39DC316-2AE4-CE46-AEAA-295DDA99CC18}"/>
                  </a:ext>
                </a:extLst>
              </p14:cNvPr>
              <p14:cNvContentPartPr/>
              <p14:nvPr/>
            </p14:nvContentPartPr>
            <p14:xfrm>
              <a:off x="2030760" y="2537320"/>
              <a:ext cx="1082880" cy="15379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39DC316-2AE4-CE46-AEAA-295DDA99CC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26440" y="2533000"/>
                <a:ext cx="1091520" cy="15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99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Hyperledger Fabric 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65156" y="1630338"/>
            <a:ext cx="10854556" cy="152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허가형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프라이빗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블록체인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형태로 개발되었으며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이더리움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비트코인 등 누구나 참여할 수 있는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퍼블릭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블록체인과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달리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MSP(Membership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Service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Provider)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라는 인증 관리 시스템에 등록된 사용자만이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Hyperledger Fabric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블록체인에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참여 가능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허가된 사용자만이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블록체인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플랫폼에 참여할 수 있음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B3C7845-17AE-B04C-A616-8CA09D328AF8}"/>
              </a:ext>
            </a:extLst>
          </p:cNvPr>
          <p:cNvSpPr txBox="1"/>
          <p:nvPr/>
        </p:nvSpPr>
        <p:spPr>
          <a:xfrm>
            <a:off x="565155" y="3579330"/>
            <a:ext cx="10854556" cy="2260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altLang="ko-KR" sz="1600" dirty="0">
                <a:solidFill>
                  <a:srgbClr val="563FE1"/>
                </a:solidFill>
                <a:latin typeface="+mn-ea"/>
              </a:rPr>
              <a:t>Peer</a:t>
            </a:r>
            <a:r>
              <a:rPr lang="ko-KR" altLang="en-US" sz="1600" dirty="0">
                <a:solidFill>
                  <a:srgbClr val="563FE1"/>
                </a:solidFill>
                <a:latin typeface="+mn-ea"/>
              </a:rPr>
              <a:t>와 </a:t>
            </a:r>
            <a:r>
              <a:rPr lang="en-US" altLang="ko-KR" sz="1600" dirty="0" err="1">
                <a:solidFill>
                  <a:srgbClr val="563FE1"/>
                </a:solidFill>
                <a:latin typeface="+mn-ea"/>
              </a:rPr>
              <a:t>orderer</a:t>
            </a:r>
            <a:r>
              <a:rPr lang="ko-KR" altLang="en-US" sz="1600" dirty="0">
                <a:solidFill>
                  <a:srgbClr val="563FE1"/>
                </a:solidFill>
                <a:latin typeface="+mn-ea"/>
              </a:rPr>
              <a:t>로 구성된 </a:t>
            </a:r>
            <a:r>
              <a:rPr lang="ko-KR" altLang="en-US" sz="1600" dirty="0" err="1">
                <a:solidFill>
                  <a:srgbClr val="563FE1"/>
                </a:solidFill>
                <a:latin typeface="+mn-ea"/>
              </a:rPr>
              <a:t>하이퍼레저</a:t>
            </a:r>
            <a:r>
              <a:rPr lang="ko-KR" altLang="en-US" sz="1600" dirty="0">
                <a:solidFill>
                  <a:srgbClr val="563FE1"/>
                </a:solidFill>
                <a:latin typeface="+mn-ea"/>
              </a:rPr>
              <a:t> 패브릭 네트워크에서 어떻게 서로의 신원을 확인하나</a:t>
            </a:r>
            <a:r>
              <a:rPr lang="en-US" altLang="ko-KR" sz="1600" dirty="0">
                <a:solidFill>
                  <a:srgbClr val="563FE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하이퍼레저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패브릭에서는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peer,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orderer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client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다양한 종류의 네트워크 노드가 있음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1600" dirty="0">
                <a:solidFill>
                  <a:srgbClr val="563FE1"/>
                </a:solidFill>
                <a:latin typeface="+mn-ea"/>
              </a:rPr>
              <a:t>사용자가 어떻게 접근 권한을 얻나</a:t>
            </a:r>
            <a:r>
              <a:rPr lang="en-US" altLang="ko-KR" sz="1600" dirty="0">
                <a:solidFill>
                  <a:srgbClr val="563FE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D9CCB5B-416B-EB4B-A93A-A73678625EA8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Identity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31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i="1" dirty="0">
                  <a:solidFill>
                    <a:prstClr val="white"/>
                  </a:solidFill>
                </a:rPr>
                <a:t>체인코드에서의 </a:t>
              </a:r>
              <a:r>
                <a:rPr lang="en-US" altLang="ko-KR" b="1" i="1" dirty="0">
                  <a:solidFill>
                    <a:prstClr val="white"/>
                  </a:solidFill>
                </a:rPr>
                <a:t>MSP</a:t>
              </a:r>
              <a:r>
                <a:rPr lang="ko-KR" altLang="en-US" b="1" i="1" dirty="0">
                  <a:solidFill>
                    <a:prstClr val="white"/>
                  </a:solidFill>
                </a:rPr>
                <a:t> 사용</a:t>
              </a:r>
              <a:endParaRPr lang="en-US" altLang="ko-KR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19A093-F7B7-3E43-B9F4-D7050D6286FF}"/>
              </a:ext>
            </a:extLst>
          </p:cNvPr>
          <p:cNvSpPr/>
          <p:nvPr/>
        </p:nvSpPr>
        <p:spPr>
          <a:xfrm>
            <a:off x="559029" y="1316769"/>
            <a:ext cx="11179084" cy="1989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59595A"/>
                </a:solidFill>
              </a:rPr>
              <a:t>Hyperledger Fabric </a:t>
            </a:r>
            <a:r>
              <a:rPr lang="ko-KR" altLang="en-US" sz="1400" dirty="0">
                <a:solidFill>
                  <a:srgbClr val="59595A"/>
                </a:solidFill>
              </a:rPr>
              <a:t>의 체인코드적으로 </a:t>
            </a:r>
            <a:r>
              <a:rPr lang="en-US" altLang="ko-KR" sz="1400" dirty="0">
                <a:solidFill>
                  <a:srgbClr val="59595A"/>
                </a:solidFill>
              </a:rPr>
              <a:t>MSP</a:t>
            </a:r>
            <a:r>
              <a:rPr lang="ko-KR" altLang="en-US" sz="1400" dirty="0" err="1">
                <a:solidFill>
                  <a:srgbClr val="59595A"/>
                </a:solidFill>
              </a:rPr>
              <a:t>를</a:t>
            </a:r>
            <a:r>
              <a:rPr lang="ko-KR" altLang="en-US" sz="1400" dirty="0">
                <a:solidFill>
                  <a:srgbClr val="59595A"/>
                </a:solidFill>
              </a:rPr>
              <a:t> 말하면 </a:t>
            </a:r>
            <a:r>
              <a:rPr lang="en-US" altLang="ko-KR" sz="1400" dirty="0">
                <a:solidFill>
                  <a:srgbClr val="59595A"/>
                </a:solidFill>
              </a:rPr>
              <a:t>“</a:t>
            </a:r>
            <a:r>
              <a:rPr lang="ko-KR" altLang="en-US" sz="1400" dirty="0">
                <a:solidFill>
                  <a:srgbClr val="59595A"/>
                </a:solidFill>
              </a:rPr>
              <a:t>어떤 조직에 속 할 경우</a:t>
            </a:r>
            <a:r>
              <a:rPr lang="en-US" altLang="ko-KR" sz="1400" dirty="0">
                <a:solidFill>
                  <a:srgbClr val="59595A"/>
                </a:solidFill>
              </a:rPr>
              <a:t>”</a:t>
            </a:r>
            <a:r>
              <a:rPr lang="ko-KR" altLang="en-US" sz="1400" dirty="0">
                <a:solidFill>
                  <a:srgbClr val="59595A"/>
                </a:solidFill>
              </a:rPr>
              <a:t> 에만 </a:t>
            </a:r>
            <a:r>
              <a:rPr lang="en-US" altLang="ko-KR" sz="1400" dirty="0">
                <a:solidFill>
                  <a:srgbClr val="59595A"/>
                </a:solidFill>
              </a:rPr>
              <a:t>“</a:t>
            </a:r>
            <a:r>
              <a:rPr lang="ko-KR" altLang="en-US" sz="1400" dirty="0">
                <a:solidFill>
                  <a:srgbClr val="59595A"/>
                </a:solidFill>
              </a:rPr>
              <a:t>어떤 </a:t>
            </a:r>
            <a:r>
              <a:rPr lang="ko-KR" altLang="en-US" sz="1400" dirty="0" err="1">
                <a:solidFill>
                  <a:srgbClr val="59595A"/>
                </a:solidFill>
              </a:rPr>
              <a:t>체인코드의</a:t>
            </a:r>
            <a:r>
              <a:rPr lang="ko-KR" altLang="en-US" sz="1400" dirty="0">
                <a:solidFill>
                  <a:srgbClr val="59595A"/>
                </a:solidFill>
              </a:rPr>
              <a:t> </a:t>
            </a:r>
            <a:r>
              <a:rPr lang="ko-KR" altLang="en-US" sz="1400" dirty="0" err="1">
                <a:solidFill>
                  <a:srgbClr val="59595A"/>
                </a:solidFill>
              </a:rPr>
              <a:t>메소드를</a:t>
            </a:r>
            <a:r>
              <a:rPr lang="ko-KR" altLang="en-US" sz="1400" dirty="0">
                <a:solidFill>
                  <a:srgbClr val="59595A"/>
                </a:solidFill>
              </a:rPr>
              <a:t> 호출</a:t>
            </a:r>
            <a:r>
              <a:rPr lang="en-US" altLang="ko-KR" sz="1400" dirty="0">
                <a:solidFill>
                  <a:srgbClr val="59595A"/>
                </a:solidFill>
              </a:rPr>
              <a:t>”</a:t>
            </a:r>
            <a:r>
              <a:rPr lang="ko-KR" altLang="en-US" sz="1400" dirty="0">
                <a:solidFill>
                  <a:srgbClr val="59595A"/>
                </a:solidFill>
              </a:rPr>
              <a:t>할 수 있는 권한을 부여하게 하는 역할</a:t>
            </a:r>
            <a:endParaRPr lang="en-US" altLang="ko-KR" sz="14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59595A"/>
                </a:solidFill>
              </a:rPr>
              <a:t>자신이 참가한 </a:t>
            </a:r>
            <a:r>
              <a:rPr lang="en-US" altLang="ko-KR" sz="1400" dirty="0">
                <a:solidFill>
                  <a:srgbClr val="59595A"/>
                </a:solidFill>
              </a:rPr>
              <a:t>channel</a:t>
            </a:r>
            <a:r>
              <a:rPr lang="ko-KR" altLang="en-US" sz="1400" dirty="0">
                <a:solidFill>
                  <a:srgbClr val="59595A"/>
                </a:solidFill>
              </a:rPr>
              <a:t>에 관련된 </a:t>
            </a:r>
            <a:r>
              <a:rPr lang="ko-KR" altLang="en-US" sz="1400" dirty="0" err="1">
                <a:solidFill>
                  <a:srgbClr val="59595A"/>
                </a:solidFill>
              </a:rPr>
              <a:t>체인코드의</a:t>
            </a:r>
            <a:r>
              <a:rPr lang="ko-KR" altLang="en-US" sz="1400" dirty="0">
                <a:solidFill>
                  <a:srgbClr val="59595A"/>
                </a:solidFill>
              </a:rPr>
              <a:t> 모든 </a:t>
            </a:r>
            <a:r>
              <a:rPr lang="ko-KR" altLang="en-US" sz="1400" dirty="0" err="1">
                <a:solidFill>
                  <a:srgbClr val="59595A"/>
                </a:solidFill>
              </a:rPr>
              <a:t>메소드만</a:t>
            </a:r>
            <a:r>
              <a:rPr lang="ko-KR" altLang="en-US" sz="1400" dirty="0">
                <a:solidFill>
                  <a:srgbClr val="59595A"/>
                </a:solidFill>
              </a:rPr>
              <a:t> 호출할 수 있음</a:t>
            </a:r>
            <a:endParaRPr lang="en-US" altLang="ko-KR" sz="1400" dirty="0">
              <a:solidFill>
                <a:srgbClr val="59595A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59595A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9595A"/>
                </a:solidFill>
              </a:rPr>
              <a:t>    ex)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59595A"/>
                </a:solidFill>
              </a:rPr>
              <a:t> </a:t>
            </a:r>
            <a:endParaRPr lang="en-US" altLang="ko-KR" sz="1600" dirty="0">
              <a:solidFill>
                <a:srgbClr val="59595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1C3CE-8E98-B84E-AD14-5597D9B25D87}"/>
              </a:ext>
            </a:extLst>
          </p:cNvPr>
          <p:cNvSpPr txBox="1"/>
          <p:nvPr/>
        </p:nvSpPr>
        <p:spPr>
          <a:xfrm>
            <a:off x="1280160" y="2769328"/>
            <a:ext cx="10139551" cy="15540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//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</a:rPr>
              <a:t>조직의 전용 </a:t>
            </a:r>
            <a:r>
              <a:rPr lang="en-US" altLang="ko-KR" sz="1300" dirty="0" err="1">
                <a:solidFill>
                  <a:schemeClr val="bg1">
                    <a:lumMod val="95000"/>
                  </a:schemeClr>
                </a:solidFill>
              </a:rPr>
              <a:t>mspID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</a:rPr>
              <a:t>와 </a:t>
            </a:r>
            <a:r>
              <a:rPr lang="en-US" altLang="ko-KR" sz="1300" dirty="0" err="1">
                <a:solidFill>
                  <a:schemeClr val="bg1">
                    <a:lumMod val="95000"/>
                  </a:schemeClr>
                </a:solidFill>
              </a:rPr>
              <a:t>certCN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</a:rPr>
              <a:t> 을 통해서 확인하여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300" dirty="0">
                <a:solidFill>
                  <a:schemeClr val="bg1">
                    <a:lumMod val="95000"/>
                  </a:schemeClr>
                </a:solidFill>
              </a:rPr>
              <a:t> 호출 할 수 있는 조직을 경우에만 호출하게 제한한다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function </a:t>
            </a:r>
            <a:r>
              <a:rPr lang="en-US" altLang="ko-KR" sz="1300" dirty="0" err="1">
                <a:solidFill>
                  <a:schemeClr val="bg1">
                    <a:lumMod val="95000"/>
                  </a:schemeClr>
                </a:solidFill>
              </a:rPr>
              <a:t>authenticateExportingEntityOrg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95000"/>
                  </a:schemeClr>
                </a:solidFill>
              </a:rPr>
              <a:t>mspID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 string, </a:t>
            </a:r>
            <a:r>
              <a:rPr lang="en-US" altLang="ko-KR" sz="1300" dirty="0" err="1">
                <a:solidFill>
                  <a:schemeClr val="bg1">
                    <a:lumMod val="95000"/>
                  </a:schemeClr>
                </a:solidFill>
              </a:rPr>
              <a:t>certCN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 string) bool{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	return (</a:t>
            </a:r>
            <a:r>
              <a:rPr lang="en-US" altLang="ko-KR" sz="1300" dirty="0" err="1">
                <a:solidFill>
                  <a:schemeClr val="bg1">
                    <a:lumMod val="95000"/>
                  </a:schemeClr>
                </a:solidFill>
              </a:rPr>
              <a:t>mspID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==“</a:t>
            </a:r>
            <a:r>
              <a:rPr lang="en-US" altLang="ko-KR" sz="1300" dirty="0" err="1">
                <a:solidFill>
                  <a:schemeClr val="bg1">
                    <a:lumMod val="95000"/>
                  </a:schemeClr>
                </a:solidFill>
              </a:rPr>
              <a:t>ExportingExtityOrgMSP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”) &amp;&amp; (</a:t>
            </a:r>
            <a:r>
              <a:rPr lang="en-US" altLang="ko-KR" sz="1300" dirty="0" err="1">
                <a:solidFill>
                  <a:schemeClr val="bg1">
                    <a:lumMod val="95000"/>
                  </a:schemeClr>
                </a:solidFill>
              </a:rPr>
              <a:t>certCN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==“</a:t>
            </a:r>
            <a:r>
              <a:rPr lang="en-US" altLang="ko-KR" sz="1300" dirty="0" err="1">
                <a:solidFill>
                  <a:schemeClr val="bg1">
                    <a:lumMod val="95000"/>
                  </a:schemeClr>
                </a:solidFill>
              </a:rPr>
              <a:t>ca.exportingentityorg.trade.com</a:t>
            </a:r>
            <a:r>
              <a:rPr lang="en-US" altLang="ko-KR" sz="1300" dirty="0">
                <a:solidFill>
                  <a:schemeClr val="bg1">
                    <a:lumMod val="95000"/>
                  </a:schemeClr>
                </a:solidFill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59595A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9447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i="1" dirty="0" err="1">
                  <a:solidFill>
                    <a:prstClr val="white"/>
                  </a:solidFill>
                </a:rPr>
                <a:t>유진스</a:t>
              </a:r>
              <a:r>
                <a:rPr lang="ko-KR" altLang="en-US" sz="1600" b="1" i="1" dirty="0">
                  <a:solidFill>
                    <a:prstClr val="white"/>
                  </a:solidFill>
                </a:rPr>
                <a:t> 정리</a:t>
              </a:r>
              <a:endParaRPr lang="en-US" altLang="ko-KR" sz="1600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MSP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5727E9A-98B5-E24E-8287-7AA9BE80A1D0}"/>
              </a:ext>
            </a:extLst>
          </p:cNvPr>
          <p:cNvSpPr/>
          <p:nvPr/>
        </p:nvSpPr>
        <p:spPr>
          <a:xfrm>
            <a:off x="559029" y="1316769"/>
            <a:ext cx="11384868" cy="2630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59595A"/>
                </a:solidFill>
              </a:rPr>
              <a:t>하이퍼레저는</a:t>
            </a:r>
            <a:r>
              <a:rPr lang="ko-KR" altLang="en-US" sz="1600" dirty="0">
                <a:solidFill>
                  <a:srgbClr val="59595A"/>
                </a:solidFill>
              </a:rPr>
              <a:t> 자신의 인프라 안에서 </a:t>
            </a:r>
            <a:r>
              <a:rPr lang="en-US" altLang="ko-KR" sz="1600" dirty="0">
                <a:solidFill>
                  <a:srgbClr val="59595A"/>
                </a:solidFill>
              </a:rPr>
              <a:t>Root CA </a:t>
            </a:r>
            <a:r>
              <a:rPr lang="ko-KR" altLang="en-US" sz="1600" dirty="0">
                <a:solidFill>
                  <a:srgbClr val="59595A"/>
                </a:solidFill>
              </a:rPr>
              <a:t>및 자식 </a:t>
            </a:r>
            <a:r>
              <a:rPr lang="en-US" altLang="ko-KR" sz="1600" dirty="0">
                <a:solidFill>
                  <a:srgbClr val="59595A"/>
                </a:solidFill>
              </a:rPr>
              <a:t>CA</a:t>
            </a:r>
            <a:r>
              <a:rPr lang="ko-KR" altLang="en-US" sz="1600" dirty="0">
                <a:solidFill>
                  <a:srgbClr val="59595A"/>
                </a:solidFill>
              </a:rPr>
              <a:t>들이 구축됨</a:t>
            </a:r>
            <a:r>
              <a:rPr lang="en-US" altLang="ko-KR" sz="1600" dirty="0">
                <a:solidFill>
                  <a:srgbClr val="59595A"/>
                </a:solidFill>
              </a:rPr>
              <a:t>.</a:t>
            </a:r>
            <a:r>
              <a:rPr lang="ko-KR" altLang="en-US" sz="1600" dirty="0">
                <a:solidFill>
                  <a:srgbClr val="59595A"/>
                </a:solidFill>
              </a:rPr>
              <a:t> 즉 스스로 발급기관 역할도 한다는 것</a:t>
            </a:r>
            <a:r>
              <a:rPr lang="en-US" altLang="ko-KR" sz="1600" dirty="0">
                <a:solidFill>
                  <a:srgbClr val="59595A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9595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59595A"/>
                </a:solidFill>
              </a:rPr>
              <a:t>하이퍼레저</a:t>
            </a:r>
            <a:r>
              <a:rPr lang="ko-KR" altLang="en-US" sz="1600" dirty="0">
                <a:solidFill>
                  <a:srgbClr val="59595A"/>
                </a:solidFill>
              </a:rPr>
              <a:t> 패브릭에서 </a:t>
            </a:r>
            <a:r>
              <a:rPr lang="en-US" altLang="ko-KR" sz="1600" dirty="0">
                <a:solidFill>
                  <a:srgbClr val="59595A"/>
                </a:solidFill>
              </a:rPr>
              <a:t>CA</a:t>
            </a:r>
            <a:r>
              <a:rPr lang="ko-KR" altLang="en-US" sz="1600" dirty="0">
                <a:solidFill>
                  <a:srgbClr val="59595A"/>
                </a:solidFill>
              </a:rPr>
              <a:t>는 사용자 등록</a:t>
            </a:r>
            <a:r>
              <a:rPr lang="en-US" altLang="ko-KR" sz="1600" dirty="0">
                <a:solidFill>
                  <a:srgbClr val="59595A"/>
                </a:solidFill>
              </a:rPr>
              <a:t>,</a:t>
            </a:r>
            <a:r>
              <a:rPr lang="ko-KR" altLang="en-US" sz="1600" dirty="0">
                <a:solidFill>
                  <a:srgbClr val="59595A"/>
                </a:solidFill>
              </a:rPr>
              <a:t> 블록체인에서 호출된 트랜잭션 및 </a:t>
            </a:r>
            <a:r>
              <a:rPr lang="ko-KR" altLang="en-US" sz="1600" dirty="0" err="1">
                <a:solidFill>
                  <a:srgbClr val="59595A"/>
                </a:solidFill>
              </a:rPr>
              <a:t>블록체인의</a:t>
            </a:r>
            <a:r>
              <a:rPr lang="ko-KR" altLang="en-US" sz="1600" dirty="0">
                <a:solidFill>
                  <a:srgbClr val="59595A"/>
                </a:solidFill>
              </a:rPr>
              <a:t> 사용자 또는 구성요소 간의 </a:t>
            </a:r>
            <a:r>
              <a:rPr lang="en-US" altLang="ko-KR" sz="1600" dirty="0">
                <a:solidFill>
                  <a:srgbClr val="59595A"/>
                </a:solidFill>
              </a:rPr>
              <a:t>TLS</a:t>
            </a:r>
            <a:r>
              <a:rPr lang="ko-KR" altLang="en-US" sz="1600" dirty="0">
                <a:solidFill>
                  <a:srgbClr val="59595A"/>
                </a:solidFill>
              </a:rPr>
              <a:t> 보안 연결과 관련이 있음</a:t>
            </a:r>
            <a:r>
              <a:rPr lang="en-US" altLang="ko-KR" sz="1600" dirty="0">
                <a:solidFill>
                  <a:srgbClr val="59595A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9595A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9595A"/>
                </a:solidFill>
              </a:rPr>
              <a:t>보통 조직마다 하나의 </a:t>
            </a:r>
            <a:r>
              <a:rPr lang="en-US" altLang="ko-KR" sz="1600" dirty="0">
                <a:solidFill>
                  <a:srgbClr val="59595A"/>
                </a:solidFill>
              </a:rPr>
              <a:t>Root CA</a:t>
            </a:r>
            <a:r>
              <a:rPr lang="ko-KR" altLang="en-US" sz="1600" dirty="0" err="1">
                <a:solidFill>
                  <a:srgbClr val="59595A"/>
                </a:solidFill>
              </a:rPr>
              <a:t>를</a:t>
            </a:r>
            <a:r>
              <a:rPr lang="ko-KR" altLang="en-US" sz="1600" dirty="0">
                <a:solidFill>
                  <a:srgbClr val="59595A"/>
                </a:solidFill>
              </a:rPr>
              <a:t> 만듦</a:t>
            </a:r>
            <a:endParaRPr lang="en-US" altLang="ko-KR" sz="1600" dirty="0">
              <a:solidFill>
                <a:srgbClr val="59595A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5959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0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Digital Certificate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2043030" y="3181607"/>
            <a:ext cx="643881" cy="713662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65156" y="1630338"/>
            <a:ext cx="10854556" cy="189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PKI(Public Key Infrastructure)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기반의 디지털 인증서</a:t>
            </a:r>
            <a:b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peer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위한 디지털 인증서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orderer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위한 디지털 인증서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client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위한 디지털 인증서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하이퍼레저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패브릭에서 제공하는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cryptogen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tool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Fabric-CA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등을 이용하여 생성 가능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A7DC476-B21B-0744-B2DA-0C68AA303934}"/>
              </a:ext>
            </a:extLst>
          </p:cNvPr>
          <p:cNvSpPr txBox="1"/>
          <p:nvPr/>
        </p:nvSpPr>
        <p:spPr>
          <a:xfrm>
            <a:off x="565156" y="3839327"/>
            <a:ext cx="10854556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PKI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디지털 인증서를 안전하게 제공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생성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관리하는 기술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	&lt;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구성요소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676E76-12D5-A340-9005-2C2D08729BBA}"/>
              </a:ext>
            </a:extLst>
          </p:cNvPr>
          <p:cNvSpPr txBox="1"/>
          <p:nvPr/>
        </p:nvSpPr>
        <p:spPr>
          <a:xfrm>
            <a:off x="1331703" y="4583997"/>
            <a:ext cx="10854556" cy="152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디지털 인증서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공개키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(Public Key) /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비밀키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(Private Key)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CA(Certificate Authority)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CRL(Certificate Revocation List)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44BBEE-A8D6-E945-B9CF-CBB5B5735E8A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Identity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7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Digital Certificate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676E76-12D5-A340-9005-2C2D08729BBA}"/>
              </a:ext>
            </a:extLst>
          </p:cNvPr>
          <p:cNvSpPr txBox="1"/>
          <p:nvPr/>
        </p:nvSpPr>
        <p:spPr>
          <a:xfrm>
            <a:off x="451147" y="1293200"/>
            <a:ext cx="1085455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Digital Certificate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24FC25-768B-9649-B36D-E0231546953A}"/>
              </a:ext>
            </a:extLst>
          </p:cNvPr>
          <p:cNvSpPr txBox="1"/>
          <p:nvPr/>
        </p:nvSpPr>
        <p:spPr>
          <a:xfrm>
            <a:off x="717597" y="2166491"/>
            <a:ext cx="10854556" cy="106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PKI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X.509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디지털 인증서를 사용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X.509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ITU-T(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국제전기통신연합의 전기통신 표준화 부문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정의한 디지털 인증서 생성 관련 국제 표준 의미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X.509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신원 확인을 위해 광범위하게 사용되고 있는 가장 유명한 디지털 신원 증명 방식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B1A0F1-9BEE-3448-AAB7-DB8371DBA778}"/>
              </a:ext>
            </a:extLst>
          </p:cNvPr>
          <p:cNvSpPr txBox="1"/>
          <p:nvPr/>
        </p:nvSpPr>
        <p:spPr>
          <a:xfrm>
            <a:off x="717597" y="3607820"/>
            <a:ext cx="10854556" cy="69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X.509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사용하는 네트워크 노드들은 전 세계적으로 약속된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X.509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국제 표준을 방식으로 디지털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ID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생성하여 서로의 신원을 증명할 수 있음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095E84-9C82-3B4F-AF0E-9C1CBC5B4C51}"/>
              </a:ext>
            </a:extLst>
          </p:cNvPr>
          <p:cNvSpPr txBox="1"/>
          <p:nvPr/>
        </p:nvSpPr>
        <p:spPr>
          <a:xfrm>
            <a:off x="2595998" y="5062439"/>
            <a:ext cx="1085455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하이퍼레저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 패브릭 네트워크에서 서로의 신원을 확인할 수 있음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90A448-9B39-A44B-BAA8-BD2717C0D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7605" y="5138546"/>
            <a:ext cx="276592" cy="2765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BD2EC2-DC66-594C-850E-B63C4BEAC817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Identity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31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Digital Certificate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676E76-12D5-A340-9005-2C2D08729BBA}"/>
              </a:ext>
            </a:extLst>
          </p:cNvPr>
          <p:cNvSpPr txBox="1"/>
          <p:nvPr/>
        </p:nvSpPr>
        <p:spPr>
          <a:xfrm>
            <a:off x="451147" y="1293200"/>
            <a:ext cx="1085455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Digital Certificate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7A79D9B-5A6D-B94D-93E5-D3472CF1A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2884"/>
              </p:ext>
            </p:extLst>
          </p:nvPr>
        </p:nvGraphicFramePr>
        <p:xfrm>
          <a:off x="591380" y="2062989"/>
          <a:ext cx="5154024" cy="391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224">
                  <a:extLst>
                    <a:ext uri="{9D8B030D-6E8A-4147-A177-3AD203B41FA5}">
                      <a16:colId xmlns:a16="http://schemas.microsoft.com/office/drawing/2014/main" val="1255620514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029763487"/>
                    </a:ext>
                  </a:extLst>
                </a:gridCol>
              </a:tblGrid>
              <a:tr h="39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Certificate Format Version</a:t>
                      </a:r>
                      <a:endParaRPr lang="ko-KR" altLang="en-US" sz="14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EBC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인증서의 버전 정보 표시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43753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Certificate Serial Number</a:t>
                      </a:r>
                      <a:endParaRPr lang="ko-KR" altLang="en-US" sz="1400" dirty="0"/>
                    </a:p>
                  </a:txBody>
                  <a:tcPr>
                    <a:solidFill>
                      <a:srgbClr val="AEBC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인증서를 구분하는 시리얼 번호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693595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Signature Algorithm Identifier for CA</a:t>
                      </a:r>
                      <a:endParaRPr lang="ko-KR" altLang="en-US" sz="1400" dirty="0"/>
                    </a:p>
                  </a:txBody>
                  <a:tcPr>
                    <a:solidFill>
                      <a:srgbClr val="AEBC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CA</a:t>
                      </a:r>
                      <a:r>
                        <a:rPr lang="ko-KR" altLang="en-US" sz="1400" dirty="0"/>
                        <a:t>가 사인할 때 사용하는 알고리즘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22376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Issuer Name</a:t>
                      </a:r>
                      <a:endParaRPr lang="ko-KR" altLang="en-US" sz="1400" dirty="0"/>
                    </a:p>
                  </a:txBody>
                  <a:tcPr>
                    <a:solidFill>
                      <a:srgbClr val="AEBC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CA</a:t>
                      </a:r>
                      <a:r>
                        <a:rPr lang="ko-KR" altLang="en-US" sz="1400" dirty="0"/>
                        <a:t>의 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291085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Validity Period</a:t>
                      </a:r>
                      <a:endParaRPr lang="ko-KR" altLang="en-US" sz="1400" dirty="0"/>
                    </a:p>
                  </a:txBody>
                  <a:tcPr>
                    <a:solidFill>
                      <a:srgbClr val="AEBC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인증서 유효기간의 시작일과 만료일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463122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Subject Name</a:t>
                      </a:r>
                      <a:endParaRPr lang="ko-KR" altLang="en-US" sz="1400" dirty="0"/>
                    </a:p>
                  </a:txBody>
                  <a:tcPr>
                    <a:solidFill>
                      <a:srgbClr val="AEBC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인증서 사용자 정보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24678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Subject Public Key Information</a:t>
                      </a:r>
                      <a:endParaRPr lang="ko-KR" altLang="en-US" sz="1400" dirty="0"/>
                    </a:p>
                  </a:txBody>
                  <a:tcPr>
                    <a:solidFill>
                      <a:srgbClr val="AEBC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인증서 사용자 공개키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733336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Extension(s) (V3)</a:t>
                      </a:r>
                      <a:endParaRPr lang="ko-KR" altLang="en-US" sz="1400" dirty="0"/>
                    </a:p>
                  </a:txBody>
                  <a:tcPr>
                    <a:solidFill>
                      <a:srgbClr val="AEBC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인증서의 추가적인 정보와 정책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0962"/>
                  </a:ext>
                </a:extLst>
              </a:tr>
              <a:tr h="392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CA Signature</a:t>
                      </a:r>
                      <a:endParaRPr lang="ko-KR" altLang="en-US" sz="1400" dirty="0"/>
                    </a:p>
                  </a:txBody>
                  <a:tcPr>
                    <a:solidFill>
                      <a:srgbClr val="AEBC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CA</a:t>
                      </a:r>
                      <a:r>
                        <a:rPr lang="ko-KR" altLang="en-US" sz="1400" dirty="0"/>
                        <a:t>의 디지털 인증서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27649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63DC321-3047-FD4E-8249-AD6132CFB8D7}"/>
              </a:ext>
            </a:extLst>
          </p:cNvPr>
          <p:cNvSpPr txBox="1"/>
          <p:nvPr/>
        </p:nvSpPr>
        <p:spPr>
          <a:xfrm>
            <a:off x="5805993" y="2035865"/>
            <a:ext cx="4504643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-&gt;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X.509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인증서의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version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정보를 나타냄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75C699-5645-EE48-A61A-50AEB88F6603}"/>
              </a:ext>
            </a:extLst>
          </p:cNvPr>
          <p:cNvSpPr txBox="1"/>
          <p:nvPr/>
        </p:nvSpPr>
        <p:spPr>
          <a:xfrm>
            <a:off x="5805993" y="2412925"/>
            <a:ext cx="5613718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-&gt;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각각의 인증서를 구분하는 고유의 시리얼 번호를 포함하는 필드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E33CB7-E580-DE47-B3D2-0F7290760248}"/>
              </a:ext>
            </a:extLst>
          </p:cNvPr>
          <p:cNvSpPr txBox="1"/>
          <p:nvPr/>
        </p:nvSpPr>
        <p:spPr>
          <a:xfrm>
            <a:off x="5805993" y="2835018"/>
            <a:ext cx="5932120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-&gt;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인증서의 위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변조를 방지하기 위해 사용되는 암호화 알고리즘 표시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01ED1-D0BB-3542-A45C-06C7A1E4995E}"/>
              </a:ext>
            </a:extLst>
          </p:cNvPr>
          <p:cNvSpPr txBox="1"/>
          <p:nvPr/>
        </p:nvSpPr>
        <p:spPr>
          <a:xfrm>
            <a:off x="5805993" y="3309712"/>
            <a:ext cx="5932120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-&gt;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인증서를 발급한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CA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의 정보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5E08F9-FBDB-0F4C-9655-0846BF5A2A17}"/>
              </a:ext>
            </a:extLst>
          </p:cNvPr>
          <p:cNvSpPr txBox="1"/>
          <p:nvPr/>
        </p:nvSpPr>
        <p:spPr>
          <a:xfrm>
            <a:off x="5805993" y="3784406"/>
            <a:ext cx="5932120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-&gt;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인증서의 유효기간의 시작일과 만료일 표시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3A69E6-AAB1-CA48-AE52-6621F1FA7754}"/>
              </a:ext>
            </a:extLst>
          </p:cNvPr>
          <p:cNvSpPr txBox="1"/>
          <p:nvPr/>
        </p:nvSpPr>
        <p:spPr>
          <a:xfrm>
            <a:off x="5805993" y="4240681"/>
            <a:ext cx="5932120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-&gt;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인증서 사용자의 정보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12EC5E-74AD-034A-8ACD-7A143526BB5A}"/>
              </a:ext>
            </a:extLst>
          </p:cNvPr>
          <p:cNvSpPr txBox="1"/>
          <p:nvPr/>
        </p:nvSpPr>
        <p:spPr>
          <a:xfrm>
            <a:off x="5805993" y="4696399"/>
            <a:ext cx="5932120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-&gt;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인증서 사용자의 공개키 들어있음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C8142D-A8CC-7544-9C6D-410C65035A30}"/>
              </a:ext>
            </a:extLst>
          </p:cNvPr>
          <p:cNvSpPr txBox="1"/>
          <p:nvPr/>
        </p:nvSpPr>
        <p:spPr>
          <a:xfrm>
            <a:off x="5805993" y="5152117"/>
            <a:ext cx="5932120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-&gt;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인증서의 추가적인 정보와 정책에 관한 내용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18A818-E14F-DE4F-A288-9C4E4A925F7D}"/>
              </a:ext>
            </a:extLst>
          </p:cNvPr>
          <p:cNvSpPr txBox="1"/>
          <p:nvPr/>
        </p:nvSpPr>
        <p:spPr>
          <a:xfrm>
            <a:off x="5805993" y="5559667"/>
            <a:ext cx="5932120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-&gt;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CA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의 디지털 인증서 정보 표시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D26BF0-6A03-784F-89E3-121680DF36B9}"/>
              </a:ext>
            </a:extLst>
          </p:cNvPr>
          <p:cNvSpPr txBox="1"/>
          <p:nvPr/>
        </p:nvSpPr>
        <p:spPr>
          <a:xfrm>
            <a:off x="1677464" y="5988013"/>
            <a:ext cx="4504643" cy="37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&lt;X.509</a:t>
            </a:r>
            <a:r>
              <a:rPr lang="ko-KR" altLang="en-US" sz="1400" dirty="0">
                <a:latin typeface="+mn-ea"/>
              </a:rPr>
              <a:t> 인증서 양식 예</a:t>
            </a:r>
            <a:r>
              <a:rPr lang="en-US" altLang="ko-KR" sz="1400" dirty="0">
                <a:latin typeface="+mn-ea"/>
              </a:rPr>
              <a:t>&gt;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781B8B4-4C42-924E-BAE5-8943893922B3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Identity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Public Key / Private Key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676E76-12D5-A340-9005-2C2D08729BBA}"/>
              </a:ext>
            </a:extLst>
          </p:cNvPr>
          <p:cNvSpPr txBox="1"/>
          <p:nvPr/>
        </p:nvSpPr>
        <p:spPr>
          <a:xfrm>
            <a:off x="451147" y="1293200"/>
            <a:ext cx="1085455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Public Key / Private Key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1E48429-152D-A343-B0C0-A6B7444D6212}"/>
              </a:ext>
            </a:extLst>
          </p:cNvPr>
          <p:cNvGrpSpPr/>
          <p:nvPr/>
        </p:nvGrpSpPr>
        <p:grpSpPr>
          <a:xfrm>
            <a:off x="2769286" y="5809065"/>
            <a:ext cx="10854556" cy="393954"/>
            <a:chOff x="2595998" y="5062439"/>
            <a:chExt cx="10854556" cy="3939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095E84-9C82-3B4F-AF0E-9C1CBC5B4C51}"/>
                </a:ext>
              </a:extLst>
            </p:cNvPr>
            <p:cNvSpPr txBox="1"/>
            <p:nvPr/>
          </p:nvSpPr>
          <p:spPr>
            <a:xfrm>
              <a:off x="2595998" y="5062439"/>
              <a:ext cx="10854556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+mn-ea"/>
                </a:rPr>
                <a:t>트랜잭션 과정에서 신원 인증과 데이터 위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+mn-ea"/>
                </a:rPr>
                <a:t>/</a:t>
              </a:r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00"/>
                  </a:highlight>
                  <a:latin typeface="+mn-ea"/>
                </a:rPr>
                <a:t>변조를 확인할 수 있음</a:t>
              </a:r>
              <a:endPara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890A448-9B39-A44B-BAA8-BD2717C0D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47605" y="5138546"/>
              <a:ext cx="276592" cy="276592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3C971F2-0D22-EC40-9BDB-0F3639768951}"/>
              </a:ext>
            </a:extLst>
          </p:cNvPr>
          <p:cNvGrpSpPr/>
          <p:nvPr/>
        </p:nvGrpSpPr>
        <p:grpSpPr>
          <a:xfrm>
            <a:off x="401435" y="2051946"/>
            <a:ext cx="5628771" cy="2811963"/>
            <a:chOff x="401435" y="2051946"/>
            <a:chExt cx="5628771" cy="281196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48F4703-A0C6-6E4A-B795-1A77BA3A5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364" y="3545441"/>
              <a:ext cx="334486" cy="334486"/>
            </a:xfrm>
            <a:prstGeom prst="rect">
              <a:avLst/>
            </a:prstGeom>
          </p:spPr>
        </p:pic>
        <p:sp>
          <p:nvSpPr>
            <p:cNvPr id="36" name="L 도형 35">
              <a:extLst>
                <a:ext uri="{FF2B5EF4-FFF2-40B4-BE49-F238E27FC236}">
                  <a16:creationId xmlns:a16="http://schemas.microsoft.com/office/drawing/2014/main" id="{508A1BA8-7782-7845-9490-B824E46FE570}"/>
                </a:ext>
              </a:extLst>
            </p:cNvPr>
            <p:cNvSpPr/>
            <p:nvPr/>
          </p:nvSpPr>
          <p:spPr>
            <a:xfrm>
              <a:off x="633164" y="4096220"/>
              <a:ext cx="1129826" cy="767689"/>
            </a:xfrm>
            <a:prstGeom prst="corner">
              <a:avLst>
                <a:gd name="adj1" fmla="val 50000"/>
                <a:gd name="adj2" fmla="val 147172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3073B85-593D-EB45-A274-4F640E578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9574" y="3564498"/>
              <a:ext cx="290139" cy="290139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8914CA2-B722-6F4C-8902-06CAAF3044C6}"/>
                </a:ext>
              </a:extLst>
            </p:cNvPr>
            <p:cNvSpPr/>
            <p:nvPr/>
          </p:nvSpPr>
          <p:spPr>
            <a:xfrm>
              <a:off x="4346954" y="2895947"/>
              <a:ext cx="1683252" cy="567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6A4F4A"/>
                  </a:solidFill>
                </a:rPr>
                <a:t>4.</a:t>
              </a:r>
              <a:r>
                <a:rPr lang="ko-KR" altLang="en-US" sz="1100" dirty="0">
                  <a:solidFill>
                    <a:srgbClr val="6A4F4A"/>
                  </a:solidFill>
                </a:rPr>
                <a:t> 사용자</a:t>
              </a:r>
              <a:r>
                <a:rPr lang="en-US" altLang="ko-KR" sz="1100" dirty="0">
                  <a:solidFill>
                    <a:srgbClr val="6A4F4A"/>
                  </a:solidFill>
                </a:rPr>
                <a:t>A</a:t>
              </a:r>
              <a:r>
                <a:rPr lang="ko-KR" altLang="en-US" sz="1100" dirty="0">
                  <a:solidFill>
                    <a:srgbClr val="6A4F4A"/>
                  </a:solidFill>
                </a:rPr>
                <a:t>의 </a:t>
              </a:r>
              <a:r>
                <a:rPr lang="ko-KR" altLang="en-US" sz="1100" dirty="0" err="1">
                  <a:solidFill>
                    <a:srgbClr val="6A4F4A"/>
                  </a:solidFill>
                </a:rPr>
                <a:t>공개키를</a:t>
              </a:r>
              <a:r>
                <a:rPr lang="ko-KR" altLang="en-US" sz="1100" dirty="0">
                  <a:solidFill>
                    <a:srgbClr val="6A4F4A"/>
                  </a:solidFill>
                </a:rPr>
                <a:t> </a:t>
              </a:r>
              <a:br>
                <a:rPr lang="en-US" altLang="ko-KR" sz="1100" dirty="0">
                  <a:solidFill>
                    <a:srgbClr val="6A4F4A"/>
                  </a:solidFill>
                </a:rPr>
              </a:br>
              <a:r>
                <a:rPr lang="ko-KR" altLang="en-US" sz="1100" dirty="0">
                  <a:solidFill>
                    <a:srgbClr val="6A4F4A"/>
                  </a:solidFill>
                </a:rPr>
                <a:t>이용해 데이터 </a:t>
              </a:r>
              <a:r>
                <a:rPr lang="ko-KR" altLang="en-US" sz="1100" dirty="0" err="1">
                  <a:solidFill>
                    <a:srgbClr val="6A4F4A"/>
                  </a:solidFill>
                </a:rPr>
                <a:t>복호화</a:t>
              </a:r>
              <a:endParaRPr lang="en-US" altLang="ko-KR" sz="1100" dirty="0">
                <a:solidFill>
                  <a:srgbClr val="6A4F4A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B59F50-E628-C043-ACFC-FAE9E57AE7A0}"/>
                </a:ext>
              </a:extLst>
            </p:cNvPr>
            <p:cNvSpPr txBox="1"/>
            <p:nvPr/>
          </p:nvSpPr>
          <p:spPr>
            <a:xfrm>
              <a:off x="4659810" y="3512038"/>
              <a:ext cx="422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+</a:t>
              </a:r>
              <a:endParaRPr kumimoji="1"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32A96A-F209-DE4D-9DED-76869B84A2A6}"/>
                </a:ext>
              </a:extLst>
            </p:cNvPr>
            <p:cNvSpPr txBox="1"/>
            <p:nvPr/>
          </p:nvSpPr>
          <p:spPr>
            <a:xfrm>
              <a:off x="5166356" y="3509075"/>
              <a:ext cx="422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=</a:t>
              </a:r>
              <a:endParaRPr kumimoji="1" lang="ko-KR" altLang="en-US" dirty="0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371B4062-AEE6-5246-8958-8A469F800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319" y="3542789"/>
              <a:ext cx="380374" cy="38037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BD7E131-62EF-A542-8449-59B9BB704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0" y="4223837"/>
              <a:ext cx="334487" cy="334487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1693796-ECF6-B549-8D9E-0C18AD040533}"/>
                </a:ext>
              </a:extLst>
            </p:cNvPr>
            <p:cNvSpPr/>
            <p:nvPr/>
          </p:nvSpPr>
          <p:spPr>
            <a:xfrm>
              <a:off x="564270" y="4474296"/>
              <a:ext cx="1683252" cy="313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6A4F4A"/>
                  </a:solidFill>
                </a:rPr>
                <a:t>사용자</a:t>
              </a:r>
              <a:r>
                <a:rPr lang="en-US" altLang="ko-KR" sz="1100" dirty="0">
                  <a:solidFill>
                    <a:srgbClr val="6A4F4A"/>
                  </a:solidFill>
                </a:rPr>
                <a:t>A</a:t>
              </a:r>
              <a:r>
                <a:rPr lang="ko-KR" altLang="en-US" sz="1100" dirty="0">
                  <a:solidFill>
                    <a:srgbClr val="6A4F4A"/>
                  </a:solidFill>
                </a:rPr>
                <a:t>의 비밀키</a:t>
              </a:r>
              <a:endParaRPr lang="en-US" altLang="ko-KR" sz="1100" dirty="0">
                <a:solidFill>
                  <a:srgbClr val="6A4F4A"/>
                </a:solidFill>
              </a:endParaRPr>
            </a:p>
          </p:txBody>
        </p:sp>
        <p:sp>
          <p:nvSpPr>
            <p:cNvPr id="68" name="사각형: 둥근 모서리 44">
              <a:extLst>
                <a:ext uri="{FF2B5EF4-FFF2-40B4-BE49-F238E27FC236}">
                  <a16:creationId xmlns:a16="http://schemas.microsoft.com/office/drawing/2014/main" id="{059E85CA-F225-A04A-B3D1-08E09DF0CE16}"/>
                </a:ext>
              </a:extLst>
            </p:cNvPr>
            <p:cNvSpPr/>
            <p:nvPr/>
          </p:nvSpPr>
          <p:spPr>
            <a:xfrm>
              <a:off x="4346954" y="2918993"/>
              <a:ext cx="1541600" cy="102001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EFE74A9F-BFA9-0941-A144-C3277EFE7CDD}"/>
                </a:ext>
              </a:extLst>
            </p:cNvPr>
            <p:cNvGrpSpPr/>
            <p:nvPr/>
          </p:nvGrpSpPr>
          <p:grpSpPr>
            <a:xfrm>
              <a:off x="401435" y="2051946"/>
              <a:ext cx="4942855" cy="1916467"/>
              <a:chOff x="401435" y="2051946"/>
              <a:chExt cx="4942855" cy="1916467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76C63906-B393-1746-923E-42C6CC70F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5782" y="3588667"/>
                <a:ext cx="290139" cy="290139"/>
              </a:xfrm>
              <a:prstGeom prst="rect">
                <a:avLst/>
              </a:prstGeom>
            </p:spPr>
          </p:pic>
          <p:pic>
            <p:nvPicPr>
              <p:cNvPr id="23" name="그래픽 22" descr="사용자">
                <a:extLst>
                  <a:ext uri="{FF2B5EF4-FFF2-40B4-BE49-F238E27FC236}">
                    <a16:creationId xmlns:a16="http://schemas.microsoft.com/office/drawing/2014/main" id="{477F68D1-9E2F-E04D-B420-DA7CA01F8C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42016" y="3073243"/>
                <a:ext cx="649914" cy="649914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0172F5D-C96B-1B41-841A-E4A364967896}"/>
                  </a:ext>
                </a:extLst>
              </p:cNvPr>
              <p:cNvSpPr/>
              <p:nvPr/>
            </p:nvSpPr>
            <p:spPr>
              <a:xfrm>
                <a:off x="1940287" y="3576578"/>
                <a:ext cx="860489" cy="313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rgbClr val="6A4F4A"/>
                    </a:solidFill>
                  </a:rPr>
                  <a:t>사용자</a:t>
                </a:r>
                <a:r>
                  <a:rPr lang="en-US" altLang="ko-KR" sz="1100" b="1" dirty="0">
                    <a:solidFill>
                      <a:srgbClr val="6A4F4A"/>
                    </a:solidFill>
                  </a:rPr>
                  <a:t>A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CE45AA75-7794-9843-A346-89003F46C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620" y="3565733"/>
                <a:ext cx="334487" cy="334487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97F0679F-561A-0148-9C69-5060166DFB50}"/>
                  </a:ext>
                </a:extLst>
              </p:cNvPr>
              <p:cNvSpPr/>
              <p:nvPr/>
            </p:nvSpPr>
            <p:spPr>
              <a:xfrm>
                <a:off x="3817874" y="2436311"/>
                <a:ext cx="1526416" cy="253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00" b="1" dirty="0">
                    <a:solidFill>
                      <a:srgbClr val="6A4F4A"/>
                    </a:solidFill>
                  </a:rPr>
                  <a:t>2.</a:t>
                </a:r>
                <a:r>
                  <a:rPr lang="ko-KR" altLang="en-US" sz="800" b="1" dirty="0">
                    <a:solidFill>
                      <a:srgbClr val="6A4F4A"/>
                    </a:solidFill>
                  </a:rPr>
                  <a:t> 사용자</a:t>
                </a:r>
                <a:r>
                  <a:rPr lang="en-US" altLang="ko-KR" sz="800" b="1" dirty="0">
                    <a:solidFill>
                      <a:srgbClr val="6A4F4A"/>
                    </a:solidFill>
                  </a:rPr>
                  <a:t>A</a:t>
                </a:r>
                <a:r>
                  <a:rPr lang="ko-KR" altLang="en-US" sz="800" b="1" dirty="0">
                    <a:solidFill>
                      <a:srgbClr val="6A4F4A"/>
                    </a:solidFill>
                  </a:rPr>
                  <a:t>의 공개키 획득</a:t>
                </a:r>
                <a:endParaRPr lang="en-US" altLang="ko-KR" sz="800" b="1" dirty="0">
                  <a:solidFill>
                    <a:srgbClr val="6A4F4A"/>
                  </a:solidFill>
                </a:endParaRPr>
              </a:p>
            </p:txBody>
          </p:sp>
          <p:sp>
            <p:nvSpPr>
              <p:cNvPr id="34" name="화살표: 오른쪽 14">
                <a:extLst>
                  <a:ext uri="{FF2B5EF4-FFF2-40B4-BE49-F238E27FC236}">
                    <a16:creationId xmlns:a16="http://schemas.microsoft.com/office/drawing/2014/main" id="{34E79F4A-0F7C-F643-A3D9-39F586062F8B}"/>
                  </a:ext>
                </a:extLst>
              </p:cNvPr>
              <p:cNvSpPr/>
              <p:nvPr/>
            </p:nvSpPr>
            <p:spPr>
              <a:xfrm>
                <a:off x="2589261" y="3419749"/>
                <a:ext cx="1159935" cy="184063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각형: 둥근 모서리 44">
                <a:extLst>
                  <a:ext uri="{FF2B5EF4-FFF2-40B4-BE49-F238E27FC236}">
                    <a16:creationId xmlns:a16="http://schemas.microsoft.com/office/drawing/2014/main" id="{F008EDBE-703F-5F44-8CDA-2CFD1712BDD7}"/>
                  </a:ext>
                </a:extLst>
              </p:cNvPr>
              <p:cNvSpPr/>
              <p:nvPr/>
            </p:nvSpPr>
            <p:spPr>
              <a:xfrm>
                <a:off x="427277" y="2948400"/>
                <a:ext cx="1541600" cy="1020013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93AF242-7665-0843-9AAF-0F7FC37022D3}"/>
                  </a:ext>
                </a:extLst>
              </p:cNvPr>
              <p:cNvSpPr/>
              <p:nvPr/>
            </p:nvSpPr>
            <p:spPr>
              <a:xfrm>
                <a:off x="401435" y="2915879"/>
                <a:ext cx="1645452" cy="567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rgbClr val="6A4F4A"/>
                    </a:solidFill>
                  </a:rPr>
                  <a:t>1.</a:t>
                </a:r>
                <a:r>
                  <a:rPr lang="ko-KR" altLang="en-US" sz="1100" dirty="0">
                    <a:solidFill>
                      <a:srgbClr val="6A4F4A"/>
                    </a:solidFill>
                  </a:rPr>
                  <a:t> 사용자</a:t>
                </a:r>
                <a:r>
                  <a:rPr lang="en-US" altLang="ko-KR" sz="1100" dirty="0">
                    <a:solidFill>
                      <a:srgbClr val="6A4F4A"/>
                    </a:solidFill>
                  </a:rPr>
                  <a:t>A</a:t>
                </a:r>
                <a:r>
                  <a:rPr lang="ko-KR" altLang="en-US" sz="1100" dirty="0">
                    <a:solidFill>
                      <a:srgbClr val="6A4F4A"/>
                    </a:solidFill>
                  </a:rPr>
                  <a:t>의 </a:t>
                </a:r>
                <a:r>
                  <a:rPr lang="ko-KR" altLang="en-US" sz="1100" dirty="0" err="1">
                    <a:solidFill>
                      <a:srgbClr val="6A4F4A"/>
                    </a:solidFill>
                  </a:rPr>
                  <a:t>비밀키를</a:t>
                </a:r>
                <a:r>
                  <a:rPr lang="ko-KR" altLang="en-US" sz="1100" dirty="0">
                    <a:solidFill>
                      <a:srgbClr val="6A4F4A"/>
                    </a:solidFill>
                  </a:rPr>
                  <a:t> 이용해 데이터 암호화</a:t>
                </a:r>
                <a:endParaRPr lang="en-US" altLang="ko-KR" sz="1100" dirty="0">
                  <a:solidFill>
                    <a:srgbClr val="6A4F4A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5F50F-A8C3-F549-9131-8C0B524BDDB9}"/>
                  </a:ext>
                </a:extLst>
              </p:cNvPr>
              <p:cNvSpPr txBox="1"/>
              <p:nvPr/>
            </p:nvSpPr>
            <p:spPr>
              <a:xfrm>
                <a:off x="687652" y="3558263"/>
                <a:ext cx="422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+</a:t>
                </a:r>
                <a:endParaRPr kumimoji="1"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D119B45-57D1-E747-98F9-4AE623F54764}"/>
                  </a:ext>
                </a:extLst>
              </p:cNvPr>
              <p:cNvSpPr txBox="1"/>
              <p:nvPr/>
            </p:nvSpPr>
            <p:spPr>
              <a:xfrm>
                <a:off x="1234474" y="3558263"/>
                <a:ext cx="422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=</a:t>
                </a:r>
                <a:endParaRPr kumimoji="1" lang="ko-KR" altLang="en-US" dirty="0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8A0414A-F69C-564F-BD07-F041A04EC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6242" y="3562190"/>
                <a:ext cx="380374" cy="380374"/>
              </a:xfrm>
              <a:prstGeom prst="rect">
                <a:avLst/>
              </a:prstGeom>
            </p:spPr>
          </p:pic>
          <p:pic>
            <p:nvPicPr>
              <p:cNvPr id="39" name="그래픽 38" descr="사용자">
                <a:extLst>
                  <a:ext uri="{FF2B5EF4-FFF2-40B4-BE49-F238E27FC236}">
                    <a16:creationId xmlns:a16="http://schemas.microsoft.com/office/drawing/2014/main" id="{87312F09-88B7-FC47-B03A-AC1CB4ACC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732307" y="3022071"/>
                <a:ext cx="649914" cy="649914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6C4E8CA-CE09-D946-8E51-9F034D05738E}"/>
                  </a:ext>
                </a:extLst>
              </p:cNvPr>
              <p:cNvSpPr/>
              <p:nvPr/>
            </p:nvSpPr>
            <p:spPr>
              <a:xfrm>
                <a:off x="3720593" y="3590431"/>
                <a:ext cx="860489" cy="313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rgbClr val="6A4F4A"/>
                    </a:solidFill>
                  </a:rPr>
                  <a:t>사용자</a:t>
                </a:r>
                <a:r>
                  <a:rPr lang="en-US" altLang="ko-KR" sz="1100" b="1" dirty="0">
                    <a:solidFill>
                      <a:srgbClr val="6A4F4A"/>
                    </a:solidFill>
                  </a:rPr>
                  <a:t>B</a:t>
                </a:r>
              </a:p>
            </p:txBody>
          </p: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10692D6-75A8-2B43-A007-1957CC8AE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5384" y="2051946"/>
                <a:ext cx="334486" cy="334486"/>
              </a:xfrm>
              <a:prstGeom prst="rect">
                <a:avLst/>
              </a:prstGeom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5073A72-D05C-7C43-BCE2-938923EA7B87}"/>
                  </a:ext>
                </a:extLst>
              </p:cNvPr>
              <p:cNvSpPr/>
              <p:nvPr/>
            </p:nvSpPr>
            <p:spPr>
              <a:xfrm>
                <a:off x="2526144" y="2945777"/>
                <a:ext cx="1526416" cy="253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00" b="1" dirty="0">
                    <a:solidFill>
                      <a:srgbClr val="6A4F4A"/>
                    </a:solidFill>
                  </a:rPr>
                  <a:t>3.</a:t>
                </a:r>
                <a:r>
                  <a:rPr lang="ko-KR" altLang="en-US" sz="800" b="1" dirty="0">
                    <a:solidFill>
                      <a:srgbClr val="6A4F4A"/>
                    </a:solidFill>
                  </a:rPr>
                  <a:t>암호화된 파일 전송</a:t>
                </a:r>
                <a:endParaRPr lang="en-US" altLang="ko-KR" sz="800" b="1" dirty="0">
                  <a:solidFill>
                    <a:srgbClr val="6A4F4A"/>
                  </a:solidFill>
                </a:endParaRPr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179CC50-13A6-DA40-B783-9FC1BC990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8" y="3177819"/>
                <a:ext cx="242187" cy="242187"/>
              </a:xfrm>
              <a:prstGeom prst="rect">
                <a:avLst/>
              </a:prstGeom>
            </p:spPr>
          </p:pic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ED98F911-F69F-C944-ABC8-103EB9235E46}"/>
                  </a:ext>
                </a:extLst>
              </p:cNvPr>
              <p:cNvCxnSpPr>
                <a:cxnSpLocks/>
                <a:endCxn id="39" idx="0"/>
              </p:cNvCxnSpPr>
              <p:nvPr/>
            </p:nvCxnSpPr>
            <p:spPr>
              <a:xfrm>
                <a:off x="3694954" y="2371719"/>
                <a:ext cx="362310" cy="650352"/>
              </a:xfrm>
              <a:prstGeom prst="straightConnector1">
                <a:avLst/>
              </a:prstGeom>
              <a:ln w="38100">
                <a:solidFill>
                  <a:srgbClr val="5B9BD4"/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B82A1B2-F516-954B-B073-F0C42CE92C1D}"/>
              </a:ext>
            </a:extLst>
          </p:cNvPr>
          <p:cNvGrpSpPr/>
          <p:nvPr/>
        </p:nvGrpSpPr>
        <p:grpSpPr>
          <a:xfrm>
            <a:off x="6350477" y="2051946"/>
            <a:ext cx="5628771" cy="2811963"/>
            <a:chOff x="401435" y="2051946"/>
            <a:chExt cx="5628771" cy="2811963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40952E28-EE1E-7B46-BEF8-FDCAE10EC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364" y="3545441"/>
              <a:ext cx="334486" cy="334486"/>
            </a:xfrm>
            <a:prstGeom prst="rect">
              <a:avLst/>
            </a:prstGeom>
          </p:spPr>
        </p:pic>
        <p:sp>
          <p:nvSpPr>
            <p:cNvPr id="77" name="L 도형 76">
              <a:extLst>
                <a:ext uri="{FF2B5EF4-FFF2-40B4-BE49-F238E27FC236}">
                  <a16:creationId xmlns:a16="http://schemas.microsoft.com/office/drawing/2014/main" id="{42561BB3-1764-844F-BBBD-285627935BCF}"/>
                </a:ext>
              </a:extLst>
            </p:cNvPr>
            <p:cNvSpPr/>
            <p:nvPr/>
          </p:nvSpPr>
          <p:spPr>
            <a:xfrm>
              <a:off x="633164" y="4096220"/>
              <a:ext cx="1129826" cy="767689"/>
            </a:xfrm>
            <a:prstGeom prst="corner">
              <a:avLst>
                <a:gd name="adj1" fmla="val 50000"/>
                <a:gd name="adj2" fmla="val 147172"/>
              </a:avLst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CA6C5F0-431C-E849-93DB-CC6E36EC6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19574" y="3564498"/>
              <a:ext cx="290139" cy="290139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F4850AF-A3BB-2547-8F0F-5471577EFAA8}"/>
                </a:ext>
              </a:extLst>
            </p:cNvPr>
            <p:cNvSpPr/>
            <p:nvPr/>
          </p:nvSpPr>
          <p:spPr>
            <a:xfrm>
              <a:off x="4346954" y="2895947"/>
              <a:ext cx="1683252" cy="567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rgbClr val="6A4F4A"/>
                  </a:solidFill>
                </a:rPr>
                <a:t>2.</a:t>
              </a:r>
              <a:r>
                <a:rPr lang="ko-KR" altLang="en-US" sz="1100" dirty="0">
                  <a:solidFill>
                    <a:srgbClr val="6A4F4A"/>
                  </a:solidFill>
                </a:rPr>
                <a:t> 사용자</a:t>
              </a:r>
              <a:r>
                <a:rPr lang="en-US" altLang="ko-KR" sz="1100" dirty="0">
                  <a:solidFill>
                    <a:srgbClr val="6A4F4A"/>
                  </a:solidFill>
                </a:rPr>
                <a:t>A</a:t>
              </a:r>
              <a:r>
                <a:rPr lang="ko-KR" altLang="en-US" sz="1100" dirty="0">
                  <a:solidFill>
                    <a:srgbClr val="6A4F4A"/>
                  </a:solidFill>
                </a:rPr>
                <a:t>의 </a:t>
              </a:r>
              <a:r>
                <a:rPr lang="ko-KR" altLang="en-US" sz="1100" dirty="0" err="1">
                  <a:solidFill>
                    <a:srgbClr val="6A4F4A"/>
                  </a:solidFill>
                </a:rPr>
                <a:t>공개키를</a:t>
              </a:r>
              <a:br>
                <a:rPr lang="en-US" altLang="ko-KR" sz="1100" dirty="0">
                  <a:solidFill>
                    <a:srgbClr val="6A4F4A"/>
                  </a:solidFill>
                </a:rPr>
              </a:br>
              <a:r>
                <a:rPr lang="ko-KR" altLang="en-US" sz="1100" dirty="0">
                  <a:solidFill>
                    <a:srgbClr val="6A4F4A"/>
                  </a:solidFill>
                </a:rPr>
                <a:t>이용해 데이터 암호화</a:t>
              </a:r>
              <a:endParaRPr lang="en-US" altLang="ko-KR" sz="1100" dirty="0">
                <a:solidFill>
                  <a:srgbClr val="6A4F4A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B9F8E5D-F5FD-F242-B3EC-ABE3D54183EA}"/>
                </a:ext>
              </a:extLst>
            </p:cNvPr>
            <p:cNvSpPr txBox="1"/>
            <p:nvPr/>
          </p:nvSpPr>
          <p:spPr>
            <a:xfrm>
              <a:off x="4659810" y="3512038"/>
              <a:ext cx="422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+</a:t>
              </a:r>
              <a:endParaRPr kumimoji="1" lang="ko-KR" alt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1D90B55-8DDB-AD49-A6FE-8F16E2162BED}"/>
                </a:ext>
              </a:extLst>
            </p:cNvPr>
            <p:cNvSpPr txBox="1"/>
            <p:nvPr/>
          </p:nvSpPr>
          <p:spPr>
            <a:xfrm>
              <a:off x="5166356" y="3509075"/>
              <a:ext cx="422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=</a:t>
              </a:r>
              <a:endParaRPr kumimoji="1" lang="ko-KR" altLang="en-US" dirty="0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EB860AC0-3381-5F48-9E9D-3312BF98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6319" y="3542789"/>
              <a:ext cx="380374" cy="380374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90BB2681-5D2D-EA45-8BC7-B5B2945CD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230" y="4223837"/>
              <a:ext cx="334487" cy="334487"/>
            </a:xfrm>
            <a:prstGeom prst="rect">
              <a:avLst/>
            </a:prstGeom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7B18934-D56D-A84C-97A3-EC7D25C29C15}"/>
                </a:ext>
              </a:extLst>
            </p:cNvPr>
            <p:cNvSpPr/>
            <p:nvPr/>
          </p:nvSpPr>
          <p:spPr>
            <a:xfrm>
              <a:off x="564270" y="4474296"/>
              <a:ext cx="1683252" cy="313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6A4F4A"/>
                  </a:solidFill>
                </a:rPr>
                <a:t>사용자</a:t>
              </a:r>
              <a:r>
                <a:rPr lang="en-US" altLang="ko-KR" sz="1100" dirty="0">
                  <a:solidFill>
                    <a:srgbClr val="6A4F4A"/>
                  </a:solidFill>
                </a:rPr>
                <a:t>A</a:t>
              </a:r>
              <a:r>
                <a:rPr lang="ko-KR" altLang="en-US" sz="1100" dirty="0">
                  <a:solidFill>
                    <a:srgbClr val="6A4F4A"/>
                  </a:solidFill>
                </a:rPr>
                <a:t>의 비밀키</a:t>
              </a:r>
              <a:endParaRPr lang="en-US" altLang="ko-KR" sz="1100" dirty="0">
                <a:solidFill>
                  <a:srgbClr val="6A4F4A"/>
                </a:solidFill>
              </a:endParaRPr>
            </a:p>
          </p:txBody>
        </p:sp>
        <p:sp>
          <p:nvSpPr>
            <p:cNvPr id="85" name="사각형: 둥근 모서리 44">
              <a:extLst>
                <a:ext uri="{FF2B5EF4-FFF2-40B4-BE49-F238E27FC236}">
                  <a16:creationId xmlns:a16="http://schemas.microsoft.com/office/drawing/2014/main" id="{50A68807-7F4F-F748-88E1-AAC702EA4B85}"/>
                </a:ext>
              </a:extLst>
            </p:cNvPr>
            <p:cNvSpPr/>
            <p:nvPr/>
          </p:nvSpPr>
          <p:spPr>
            <a:xfrm>
              <a:off x="4346954" y="2918993"/>
              <a:ext cx="1541600" cy="1020013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6AA1F09-17D1-5E4B-80F0-B15ACEE89D7D}"/>
                </a:ext>
              </a:extLst>
            </p:cNvPr>
            <p:cNvGrpSpPr/>
            <p:nvPr/>
          </p:nvGrpSpPr>
          <p:grpSpPr>
            <a:xfrm>
              <a:off x="401435" y="2051946"/>
              <a:ext cx="4942855" cy="1916467"/>
              <a:chOff x="401435" y="2051946"/>
              <a:chExt cx="4942855" cy="1916467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2D256A20-6375-AE48-97B2-9F5C444A0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5782" y="3588667"/>
                <a:ext cx="290139" cy="290139"/>
              </a:xfrm>
              <a:prstGeom prst="rect">
                <a:avLst/>
              </a:prstGeom>
            </p:spPr>
          </p:pic>
          <p:pic>
            <p:nvPicPr>
              <p:cNvPr id="88" name="그래픽 87" descr="사용자">
                <a:extLst>
                  <a:ext uri="{FF2B5EF4-FFF2-40B4-BE49-F238E27FC236}">
                    <a16:creationId xmlns:a16="http://schemas.microsoft.com/office/drawing/2014/main" id="{85777BE2-C2CD-C248-8D5E-BD2C8F349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42016" y="3073243"/>
                <a:ext cx="649914" cy="649914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329A5158-6D44-E34C-9D8B-A135DE0B624D}"/>
                  </a:ext>
                </a:extLst>
              </p:cNvPr>
              <p:cNvSpPr/>
              <p:nvPr/>
            </p:nvSpPr>
            <p:spPr>
              <a:xfrm>
                <a:off x="1940287" y="3576578"/>
                <a:ext cx="860489" cy="313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rgbClr val="6A4F4A"/>
                    </a:solidFill>
                  </a:rPr>
                  <a:t>사용자</a:t>
                </a:r>
                <a:r>
                  <a:rPr lang="en-US" altLang="ko-KR" sz="1100" b="1" dirty="0">
                    <a:solidFill>
                      <a:srgbClr val="6A4F4A"/>
                    </a:solidFill>
                  </a:rPr>
                  <a:t>A</a:t>
                </a: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AFB9B187-35B1-E341-9617-110F0B6AF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620" y="3565733"/>
                <a:ext cx="334487" cy="334487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5450E23-771F-6A4C-BCCB-FBC42F6623F0}"/>
                  </a:ext>
                </a:extLst>
              </p:cNvPr>
              <p:cNvSpPr/>
              <p:nvPr/>
            </p:nvSpPr>
            <p:spPr>
              <a:xfrm>
                <a:off x="3817874" y="2436311"/>
                <a:ext cx="1526416" cy="253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00" b="1" dirty="0">
                    <a:solidFill>
                      <a:srgbClr val="6A4F4A"/>
                    </a:solidFill>
                  </a:rPr>
                  <a:t>1.</a:t>
                </a:r>
                <a:r>
                  <a:rPr lang="ko-KR" altLang="en-US" sz="800" b="1" dirty="0">
                    <a:solidFill>
                      <a:srgbClr val="6A4F4A"/>
                    </a:solidFill>
                  </a:rPr>
                  <a:t> 사용자</a:t>
                </a:r>
                <a:r>
                  <a:rPr lang="en-US" altLang="ko-KR" sz="800" b="1" dirty="0">
                    <a:solidFill>
                      <a:srgbClr val="6A4F4A"/>
                    </a:solidFill>
                  </a:rPr>
                  <a:t>A</a:t>
                </a:r>
                <a:r>
                  <a:rPr lang="ko-KR" altLang="en-US" sz="800" b="1" dirty="0">
                    <a:solidFill>
                      <a:srgbClr val="6A4F4A"/>
                    </a:solidFill>
                  </a:rPr>
                  <a:t>의 공개키 획득</a:t>
                </a:r>
                <a:endParaRPr lang="en-US" altLang="ko-KR" sz="800" b="1" dirty="0">
                  <a:solidFill>
                    <a:srgbClr val="6A4F4A"/>
                  </a:solidFill>
                </a:endParaRPr>
              </a:p>
            </p:txBody>
          </p:sp>
          <p:sp>
            <p:nvSpPr>
              <p:cNvPr id="92" name="화살표: 오른쪽 14">
                <a:extLst>
                  <a:ext uri="{FF2B5EF4-FFF2-40B4-BE49-F238E27FC236}">
                    <a16:creationId xmlns:a16="http://schemas.microsoft.com/office/drawing/2014/main" id="{6538DDBD-746A-2040-BC38-8C9FA52983A5}"/>
                  </a:ext>
                </a:extLst>
              </p:cNvPr>
              <p:cNvSpPr/>
              <p:nvPr/>
            </p:nvSpPr>
            <p:spPr>
              <a:xfrm rot="10800000">
                <a:off x="2589261" y="3419749"/>
                <a:ext cx="1159935" cy="184063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사각형: 둥근 모서리 44">
                <a:extLst>
                  <a:ext uri="{FF2B5EF4-FFF2-40B4-BE49-F238E27FC236}">
                    <a16:creationId xmlns:a16="http://schemas.microsoft.com/office/drawing/2014/main" id="{2E0A1D90-057A-E543-9B09-D9F1274B5885}"/>
                  </a:ext>
                </a:extLst>
              </p:cNvPr>
              <p:cNvSpPr/>
              <p:nvPr/>
            </p:nvSpPr>
            <p:spPr>
              <a:xfrm>
                <a:off x="427277" y="2948400"/>
                <a:ext cx="1541600" cy="1020013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A96BAAE1-0EAF-2B42-9E0E-FF83723A4127}"/>
                  </a:ext>
                </a:extLst>
              </p:cNvPr>
              <p:cNvSpPr/>
              <p:nvPr/>
            </p:nvSpPr>
            <p:spPr>
              <a:xfrm>
                <a:off x="401435" y="2915879"/>
                <a:ext cx="1645452" cy="567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>
                    <a:solidFill>
                      <a:srgbClr val="6A4F4A"/>
                    </a:solidFill>
                  </a:rPr>
                  <a:t>4.</a:t>
                </a:r>
                <a:r>
                  <a:rPr lang="ko-KR" altLang="en-US" sz="1100" dirty="0">
                    <a:solidFill>
                      <a:srgbClr val="6A4F4A"/>
                    </a:solidFill>
                  </a:rPr>
                  <a:t> 사용자</a:t>
                </a:r>
                <a:r>
                  <a:rPr lang="en-US" altLang="ko-KR" sz="1100" dirty="0">
                    <a:solidFill>
                      <a:srgbClr val="6A4F4A"/>
                    </a:solidFill>
                  </a:rPr>
                  <a:t>A</a:t>
                </a:r>
                <a:r>
                  <a:rPr lang="ko-KR" altLang="en-US" sz="1100" dirty="0">
                    <a:solidFill>
                      <a:srgbClr val="6A4F4A"/>
                    </a:solidFill>
                  </a:rPr>
                  <a:t>의 </a:t>
                </a:r>
                <a:r>
                  <a:rPr lang="ko-KR" altLang="en-US" sz="1100" dirty="0" err="1">
                    <a:solidFill>
                      <a:srgbClr val="6A4F4A"/>
                    </a:solidFill>
                  </a:rPr>
                  <a:t>비밀키를</a:t>
                </a:r>
                <a:br>
                  <a:rPr lang="en-US" altLang="ko-KR" sz="1100" dirty="0">
                    <a:solidFill>
                      <a:srgbClr val="6A4F4A"/>
                    </a:solidFill>
                  </a:rPr>
                </a:br>
                <a:r>
                  <a:rPr lang="ko-KR" altLang="en-US" sz="1100" dirty="0">
                    <a:solidFill>
                      <a:srgbClr val="6A4F4A"/>
                    </a:solidFill>
                  </a:rPr>
                  <a:t>이용해 데이터 </a:t>
                </a:r>
                <a:r>
                  <a:rPr lang="ko-KR" altLang="en-US" sz="1100" dirty="0" err="1">
                    <a:solidFill>
                      <a:srgbClr val="6A4F4A"/>
                    </a:solidFill>
                  </a:rPr>
                  <a:t>복호화</a:t>
                </a:r>
                <a:endParaRPr lang="en-US" altLang="ko-KR" sz="1100" dirty="0">
                  <a:solidFill>
                    <a:srgbClr val="6A4F4A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4EFF27-1110-B945-9CB7-7AA588450028}"/>
                  </a:ext>
                </a:extLst>
              </p:cNvPr>
              <p:cNvSpPr txBox="1"/>
              <p:nvPr/>
            </p:nvSpPr>
            <p:spPr>
              <a:xfrm>
                <a:off x="687652" y="3558263"/>
                <a:ext cx="422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+</a:t>
                </a:r>
                <a:endParaRPr kumimoji="1" lang="ko-KR" alt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66A4274-A693-DD47-950C-CCD4ACC8A3C4}"/>
                  </a:ext>
                </a:extLst>
              </p:cNvPr>
              <p:cNvSpPr txBox="1"/>
              <p:nvPr/>
            </p:nvSpPr>
            <p:spPr>
              <a:xfrm>
                <a:off x="1234474" y="3558263"/>
                <a:ext cx="422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=</a:t>
                </a:r>
                <a:endParaRPr kumimoji="1" lang="ko-KR" altLang="en-US" dirty="0"/>
              </a:p>
            </p:txBody>
          </p:sp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AEF839F0-D5B9-E940-9666-A5871C72E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6242" y="3562190"/>
                <a:ext cx="380374" cy="380374"/>
              </a:xfrm>
              <a:prstGeom prst="rect">
                <a:avLst/>
              </a:prstGeom>
            </p:spPr>
          </p:pic>
          <p:pic>
            <p:nvPicPr>
              <p:cNvPr id="98" name="그래픽 97" descr="사용자">
                <a:extLst>
                  <a:ext uri="{FF2B5EF4-FFF2-40B4-BE49-F238E27FC236}">
                    <a16:creationId xmlns:a16="http://schemas.microsoft.com/office/drawing/2014/main" id="{1E6F83C1-6ED1-7B49-A5CC-EF6F2D8EE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732307" y="3022071"/>
                <a:ext cx="649914" cy="649914"/>
              </a:xfrm>
              <a:prstGeom prst="rect">
                <a:avLst/>
              </a:prstGeom>
            </p:spPr>
          </p:pic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857AFF59-4F9D-9E43-9CCB-8756B41DCFD4}"/>
                  </a:ext>
                </a:extLst>
              </p:cNvPr>
              <p:cNvSpPr/>
              <p:nvPr/>
            </p:nvSpPr>
            <p:spPr>
              <a:xfrm>
                <a:off x="3720593" y="3590431"/>
                <a:ext cx="860489" cy="313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rgbClr val="6A4F4A"/>
                    </a:solidFill>
                  </a:rPr>
                  <a:t>사용자</a:t>
                </a:r>
                <a:r>
                  <a:rPr lang="en-US" altLang="ko-KR" sz="1100" b="1" dirty="0">
                    <a:solidFill>
                      <a:srgbClr val="6A4F4A"/>
                    </a:solidFill>
                  </a:rPr>
                  <a:t>B</a:t>
                </a:r>
              </a:p>
            </p:txBody>
          </p: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B5310204-53F4-E241-8F67-16D08764C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5384" y="2051946"/>
                <a:ext cx="334486" cy="334486"/>
              </a:xfrm>
              <a:prstGeom prst="rect">
                <a:avLst/>
              </a:prstGeom>
            </p:spPr>
          </p:pic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79D25DC-C7B2-0244-A34D-CEAE47B01A2A}"/>
                  </a:ext>
                </a:extLst>
              </p:cNvPr>
              <p:cNvSpPr/>
              <p:nvPr/>
            </p:nvSpPr>
            <p:spPr>
              <a:xfrm>
                <a:off x="2526144" y="2945777"/>
                <a:ext cx="1526416" cy="253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800" b="1" dirty="0">
                    <a:solidFill>
                      <a:srgbClr val="6A4F4A"/>
                    </a:solidFill>
                  </a:rPr>
                  <a:t>3.</a:t>
                </a:r>
                <a:r>
                  <a:rPr lang="ko-KR" altLang="en-US" sz="800" b="1" dirty="0">
                    <a:solidFill>
                      <a:srgbClr val="6A4F4A"/>
                    </a:solidFill>
                  </a:rPr>
                  <a:t>암호화된 파일 전송</a:t>
                </a:r>
                <a:endParaRPr lang="en-US" altLang="ko-KR" sz="800" b="1" dirty="0">
                  <a:solidFill>
                    <a:srgbClr val="6A4F4A"/>
                  </a:solidFill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6EEF1DCE-0F0A-BD47-8274-A7B26129C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548" y="3177819"/>
                <a:ext cx="242187" cy="242187"/>
              </a:xfrm>
              <a:prstGeom prst="rect">
                <a:avLst/>
              </a:prstGeom>
            </p:spPr>
          </p:pic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6C843802-A1CD-B448-9910-46396947CEB5}"/>
                  </a:ext>
                </a:extLst>
              </p:cNvPr>
              <p:cNvCxnSpPr>
                <a:cxnSpLocks/>
                <a:endCxn id="98" idx="0"/>
              </p:cNvCxnSpPr>
              <p:nvPr/>
            </p:nvCxnSpPr>
            <p:spPr>
              <a:xfrm>
                <a:off x="3694954" y="2371719"/>
                <a:ext cx="362310" cy="650352"/>
              </a:xfrm>
              <a:prstGeom prst="straightConnector1">
                <a:avLst/>
              </a:prstGeom>
              <a:ln w="38100">
                <a:solidFill>
                  <a:srgbClr val="5B9BD4"/>
                </a:solidFill>
                <a:prstDash val="sysDot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68286BDA-791D-9640-B502-F1BE6AAF5B12}"/>
              </a:ext>
            </a:extLst>
          </p:cNvPr>
          <p:cNvCxnSpPr>
            <a:cxnSpLocks/>
          </p:cNvCxnSpPr>
          <p:nvPr/>
        </p:nvCxnSpPr>
        <p:spPr>
          <a:xfrm>
            <a:off x="6076791" y="1339617"/>
            <a:ext cx="0" cy="4287321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2A8B121-3FEB-2B40-88D6-E280670579A8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Identity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CA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676E76-12D5-A340-9005-2C2D08729BBA}"/>
              </a:ext>
            </a:extLst>
          </p:cNvPr>
          <p:cNvSpPr txBox="1"/>
          <p:nvPr/>
        </p:nvSpPr>
        <p:spPr>
          <a:xfrm>
            <a:off x="451147" y="1293200"/>
            <a:ext cx="1085455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 (Certificate Authority)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095E84-9C82-3B4F-AF0E-9C1CBC5B4C51}"/>
              </a:ext>
            </a:extLst>
          </p:cNvPr>
          <p:cNvSpPr txBox="1"/>
          <p:nvPr/>
        </p:nvSpPr>
        <p:spPr>
          <a:xfrm>
            <a:off x="2576353" y="5732999"/>
            <a:ext cx="10854556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Fabric-CA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라고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 불리는 인증 노드를 사용하여 사용자를 해커로부터 구별할 수 있음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90A448-9B39-A44B-BAA8-BD2717C0D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27960" y="5809106"/>
            <a:ext cx="276592" cy="2765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7FD1AA-7A1F-E740-B949-D888A06F7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73" y="3202966"/>
            <a:ext cx="649914" cy="649914"/>
          </a:xfrm>
          <a:prstGeom prst="rect">
            <a:avLst/>
          </a:prstGeom>
        </p:spPr>
      </p:pic>
      <p:pic>
        <p:nvPicPr>
          <p:cNvPr id="23" name="그래픽 22" descr="사용자">
            <a:extLst>
              <a:ext uri="{FF2B5EF4-FFF2-40B4-BE49-F238E27FC236}">
                <a16:creationId xmlns:a16="http://schemas.microsoft.com/office/drawing/2014/main" id="{65D0532D-FF86-884F-ABE3-90ADFDF3B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7773" y="4175865"/>
            <a:ext cx="649914" cy="6499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449DE6-A47E-A348-97A4-68EDAD9B2114}"/>
              </a:ext>
            </a:extLst>
          </p:cNvPr>
          <p:cNvSpPr/>
          <p:nvPr/>
        </p:nvSpPr>
        <p:spPr>
          <a:xfrm>
            <a:off x="1198800" y="3788519"/>
            <a:ext cx="860489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6A4F4A"/>
                </a:solidFill>
              </a:rPr>
              <a:t>사용자</a:t>
            </a:r>
            <a:r>
              <a:rPr lang="en-US" altLang="ko-KR" sz="1100" b="1" dirty="0">
                <a:solidFill>
                  <a:srgbClr val="6A4F4A"/>
                </a:solidFill>
              </a:rPr>
              <a:t>A</a:t>
            </a:r>
          </a:p>
        </p:txBody>
      </p:sp>
      <p:sp>
        <p:nvSpPr>
          <p:cNvPr id="32" name="화살표: 오른쪽 14">
            <a:extLst>
              <a:ext uri="{FF2B5EF4-FFF2-40B4-BE49-F238E27FC236}">
                <a16:creationId xmlns:a16="http://schemas.microsoft.com/office/drawing/2014/main" id="{57EA9EED-00D9-3A4E-B87A-C024E6F35194}"/>
              </a:ext>
            </a:extLst>
          </p:cNvPr>
          <p:cNvSpPr/>
          <p:nvPr/>
        </p:nvSpPr>
        <p:spPr>
          <a:xfrm>
            <a:off x="3880101" y="3550481"/>
            <a:ext cx="2083819" cy="19173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5312B4-69BE-E041-A82D-6BCB9B3ACC2C}"/>
              </a:ext>
            </a:extLst>
          </p:cNvPr>
          <p:cNvGrpSpPr/>
          <p:nvPr/>
        </p:nvGrpSpPr>
        <p:grpSpPr>
          <a:xfrm>
            <a:off x="1227773" y="2093781"/>
            <a:ext cx="2078412" cy="679837"/>
            <a:chOff x="1948936" y="2073461"/>
            <a:chExt cx="2078412" cy="67983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7E0A665-624D-4D4C-9F35-78723D979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600" y="2139837"/>
              <a:ext cx="334486" cy="334486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49299C2-7CA9-2549-B1FC-342FE6B3D256}"/>
                </a:ext>
              </a:extLst>
            </p:cNvPr>
            <p:cNvSpPr/>
            <p:nvPr/>
          </p:nvSpPr>
          <p:spPr>
            <a:xfrm>
              <a:off x="1992225" y="2442550"/>
              <a:ext cx="1286844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6A4F4A"/>
                  </a:solidFill>
                </a:rPr>
                <a:t>사용자</a:t>
              </a:r>
              <a:r>
                <a:rPr lang="en-US" altLang="ko-KR" sz="900" dirty="0">
                  <a:solidFill>
                    <a:srgbClr val="6A4F4A"/>
                  </a:solidFill>
                </a:rPr>
                <a:t>A</a:t>
              </a:r>
              <a:r>
                <a:rPr lang="ko-KR" altLang="en-US" sz="900" dirty="0">
                  <a:solidFill>
                    <a:srgbClr val="6A4F4A"/>
                  </a:solidFill>
                </a:rPr>
                <a:t>의 공개키</a:t>
              </a:r>
              <a:endParaRPr lang="en-US" altLang="ko-KR" sz="900" dirty="0">
                <a:solidFill>
                  <a:srgbClr val="6A4F4A"/>
                </a:solidFill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797700B-29CB-F049-A083-66FAE9B42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999" y="2139480"/>
              <a:ext cx="334487" cy="334487"/>
            </a:xfrm>
            <a:prstGeom prst="rect">
              <a:avLst/>
            </a:prstGeom>
          </p:spPr>
        </p:pic>
        <p:sp>
          <p:nvSpPr>
            <p:cNvPr id="33" name="사각형: 둥근 모서리 44">
              <a:extLst>
                <a:ext uri="{FF2B5EF4-FFF2-40B4-BE49-F238E27FC236}">
                  <a16:creationId xmlns:a16="http://schemas.microsoft.com/office/drawing/2014/main" id="{10E5F2E8-08C6-004E-BECC-9D7487033FF1}"/>
                </a:ext>
              </a:extLst>
            </p:cNvPr>
            <p:cNvSpPr/>
            <p:nvPr/>
          </p:nvSpPr>
          <p:spPr>
            <a:xfrm>
              <a:off x="1948936" y="2073461"/>
              <a:ext cx="2078412" cy="679837"/>
            </a:xfrm>
            <a:prstGeom prst="roundRect">
              <a:avLst>
                <a:gd name="adj" fmla="val 0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A2AF523-F985-9942-AEC5-058517C643B7}"/>
              </a:ext>
            </a:extLst>
          </p:cNvPr>
          <p:cNvSpPr/>
          <p:nvPr/>
        </p:nvSpPr>
        <p:spPr>
          <a:xfrm>
            <a:off x="1772942" y="3262238"/>
            <a:ext cx="1045090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6A4F4A"/>
                </a:solidFill>
              </a:rPr>
              <a:t>내가 사용자</a:t>
            </a:r>
            <a:r>
              <a:rPr lang="en-US" altLang="ko-KR" sz="800" b="1" dirty="0">
                <a:solidFill>
                  <a:srgbClr val="6A4F4A"/>
                </a:solidFill>
              </a:rPr>
              <a:t>A</a:t>
            </a:r>
            <a:r>
              <a:rPr lang="ko-KR" altLang="en-US" sz="800" b="1" dirty="0">
                <a:solidFill>
                  <a:srgbClr val="6A4F4A"/>
                </a:solidFill>
              </a:rPr>
              <a:t>야</a:t>
            </a:r>
            <a:r>
              <a:rPr lang="en-US" altLang="ko-KR" sz="800" b="1" dirty="0">
                <a:solidFill>
                  <a:srgbClr val="6A4F4A"/>
                </a:solidFill>
              </a:rPr>
              <a:t>!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BE37043-85DB-A74D-94B0-648035A479F7}"/>
              </a:ext>
            </a:extLst>
          </p:cNvPr>
          <p:cNvCxnSpPr>
            <a:cxnSpLocks/>
          </p:cNvCxnSpPr>
          <p:nvPr/>
        </p:nvCxnSpPr>
        <p:spPr>
          <a:xfrm>
            <a:off x="2399549" y="2820281"/>
            <a:ext cx="532318" cy="361692"/>
          </a:xfrm>
          <a:prstGeom prst="straightConnector1">
            <a:avLst/>
          </a:prstGeom>
          <a:ln w="38100">
            <a:solidFill>
              <a:srgbClr val="5B9BD4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1A12A4-099C-3141-824D-63CFC0300206}"/>
              </a:ext>
            </a:extLst>
          </p:cNvPr>
          <p:cNvSpPr/>
          <p:nvPr/>
        </p:nvSpPr>
        <p:spPr>
          <a:xfrm>
            <a:off x="2399549" y="2467957"/>
            <a:ext cx="128684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6A4F4A"/>
                </a:solidFill>
              </a:rPr>
              <a:t>해커의 공개키</a:t>
            </a:r>
            <a:endParaRPr lang="en-US" altLang="ko-KR" sz="900" dirty="0">
              <a:solidFill>
                <a:srgbClr val="6A4F4A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F7E0BF5-5DD3-004C-BA02-17B9ABA75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66" y="3202966"/>
            <a:ext cx="649914" cy="649914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44955F-A241-8048-A1BC-0CA28FA3BAB2}"/>
              </a:ext>
            </a:extLst>
          </p:cNvPr>
          <p:cNvSpPr/>
          <p:nvPr/>
        </p:nvSpPr>
        <p:spPr>
          <a:xfrm>
            <a:off x="1310559" y="4702382"/>
            <a:ext cx="860489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6A4F4A"/>
                </a:solidFill>
              </a:rPr>
              <a:t>해커</a:t>
            </a:r>
            <a:endParaRPr lang="en-US" altLang="ko-KR" sz="1100" b="1" dirty="0">
              <a:solidFill>
                <a:srgbClr val="6A4F4A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C2E6CA-1D4C-E84B-B827-D6975FD0FA48}"/>
              </a:ext>
            </a:extLst>
          </p:cNvPr>
          <p:cNvSpPr/>
          <p:nvPr/>
        </p:nvSpPr>
        <p:spPr>
          <a:xfrm>
            <a:off x="2683057" y="3788519"/>
            <a:ext cx="860489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6A4F4A"/>
                </a:solidFill>
              </a:rPr>
              <a:t>사용자</a:t>
            </a:r>
            <a:r>
              <a:rPr lang="en-US" altLang="ko-KR" sz="1100" b="1" dirty="0">
                <a:solidFill>
                  <a:srgbClr val="6A4F4A"/>
                </a:solidFill>
              </a:rPr>
              <a:t>B</a:t>
            </a:r>
          </a:p>
        </p:txBody>
      </p:sp>
      <p:sp>
        <p:nvSpPr>
          <p:cNvPr id="40" name="화살표: 오른쪽 14">
            <a:extLst>
              <a:ext uri="{FF2B5EF4-FFF2-40B4-BE49-F238E27FC236}">
                <a16:creationId xmlns:a16="http://schemas.microsoft.com/office/drawing/2014/main" id="{CEE1D653-97BC-104A-942F-62727B1C7D6A}"/>
              </a:ext>
            </a:extLst>
          </p:cNvPr>
          <p:cNvSpPr/>
          <p:nvPr/>
        </p:nvSpPr>
        <p:spPr>
          <a:xfrm>
            <a:off x="1907918" y="3541569"/>
            <a:ext cx="775139" cy="233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C75FE5-15FF-6A49-B294-2E39D5C14A63}"/>
              </a:ext>
            </a:extLst>
          </p:cNvPr>
          <p:cNvSpPr/>
          <p:nvPr/>
        </p:nvSpPr>
        <p:spPr>
          <a:xfrm rot="19607035">
            <a:off x="1702341" y="4015208"/>
            <a:ext cx="1045090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6A4F4A"/>
                </a:solidFill>
              </a:rPr>
              <a:t>내가 사용자</a:t>
            </a:r>
            <a:r>
              <a:rPr lang="en-US" altLang="ko-KR" sz="800" b="1" dirty="0">
                <a:solidFill>
                  <a:srgbClr val="6A4F4A"/>
                </a:solidFill>
              </a:rPr>
              <a:t>A</a:t>
            </a:r>
            <a:r>
              <a:rPr lang="ko-KR" altLang="en-US" sz="800" b="1" dirty="0">
                <a:solidFill>
                  <a:srgbClr val="6A4F4A"/>
                </a:solidFill>
              </a:rPr>
              <a:t>야</a:t>
            </a:r>
            <a:r>
              <a:rPr lang="en-US" altLang="ko-KR" sz="800" b="1" dirty="0">
                <a:solidFill>
                  <a:srgbClr val="6A4F4A"/>
                </a:solidFill>
              </a:rPr>
              <a:t>!</a:t>
            </a:r>
          </a:p>
        </p:txBody>
      </p:sp>
      <p:sp>
        <p:nvSpPr>
          <p:cNvPr id="42" name="화살표: 오른쪽 14">
            <a:extLst>
              <a:ext uri="{FF2B5EF4-FFF2-40B4-BE49-F238E27FC236}">
                <a16:creationId xmlns:a16="http://schemas.microsoft.com/office/drawing/2014/main" id="{8D0FBF4A-7088-C240-BE1D-C5982EE3769A}"/>
              </a:ext>
            </a:extLst>
          </p:cNvPr>
          <p:cNvSpPr/>
          <p:nvPr/>
        </p:nvSpPr>
        <p:spPr>
          <a:xfrm rot="19611154">
            <a:off x="1905062" y="4224484"/>
            <a:ext cx="775139" cy="233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C9B918C-F1F8-4447-B879-E0E83B92D10F}"/>
              </a:ext>
            </a:extLst>
          </p:cNvPr>
          <p:cNvSpPr/>
          <p:nvPr/>
        </p:nvSpPr>
        <p:spPr>
          <a:xfrm>
            <a:off x="2766256" y="2772250"/>
            <a:ext cx="104509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6A4F4A"/>
                </a:solidFill>
              </a:rPr>
              <a:t>???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CE64741-CF5D-E94F-A7D1-0B7D4FB4E2EC}"/>
              </a:ext>
            </a:extLst>
          </p:cNvPr>
          <p:cNvSpPr/>
          <p:nvPr/>
        </p:nvSpPr>
        <p:spPr>
          <a:xfrm>
            <a:off x="3797919" y="2979116"/>
            <a:ext cx="2343117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 경우를 방지하기 위해 </a:t>
            </a:r>
            <a:r>
              <a:rPr lang="en-US" altLang="ko-KR" sz="1100" dirty="0"/>
              <a:t>CA</a:t>
            </a:r>
            <a:r>
              <a:rPr lang="ko-KR" altLang="en-US" sz="1100" dirty="0" err="1"/>
              <a:t>라고</a:t>
            </a:r>
            <a:r>
              <a:rPr lang="ko-KR" altLang="en-US" sz="1100" dirty="0"/>
              <a:t> 불리는 인증 노드를 사용함</a:t>
            </a:r>
            <a:endParaRPr lang="en-US" altLang="ko-KR" sz="11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9B993BB-ED9C-9D4B-88E7-FB7F63FEB0FA}"/>
              </a:ext>
            </a:extLst>
          </p:cNvPr>
          <p:cNvGrpSpPr/>
          <p:nvPr/>
        </p:nvGrpSpPr>
        <p:grpSpPr>
          <a:xfrm>
            <a:off x="6135338" y="1444900"/>
            <a:ext cx="2408073" cy="3567154"/>
            <a:chOff x="6662438" y="1448763"/>
            <a:chExt cx="2408073" cy="356715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FC2FF7F-89DA-294B-A19F-1F73992D598F}"/>
                </a:ext>
              </a:extLst>
            </p:cNvPr>
            <p:cNvGrpSpPr/>
            <p:nvPr/>
          </p:nvGrpSpPr>
          <p:grpSpPr>
            <a:xfrm>
              <a:off x="6662438" y="3792528"/>
              <a:ext cx="2271030" cy="1223389"/>
              <a:chOff x="843450" y="3754473"/>
              <a:chExt cx="2271030" cy="1223389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CE973460-F130-5D4D-9951-628C9B70921C}"/>
                  </a:ext>
                </a:extLst>
              </p:cNvPr>
              <p:cNvSpPr/>
              <p:nvPr/>
            </p:nvSpPr>
            <p:spPr>
              <a:xfrm>
                <a:off x="843450" y="3754473"/>
                <a:ext cx="860489" cy="313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rgbClr val="6A4F4A"/>
                    </a:solidFill>
                  </a:rPr>
                  <a:t>사용자</a:t>
                </a:r>
                <a:r>
                  <a:rPr lang="en-US" altLang="ko-KR" sz="1100" b="1" dirty="0">
                    <a:solidFill>
                      <a:srgbClr val="6A4F4A"/>
                    </a:solidFill>
                  </a:rPr>
                  <a:t>A</a:t>
                </a:r>
              </a:p>
            </p:txBody>
          </p:sp>
          <p:pic>
            <p:nvPicPr>
              <p:cNvPr id="85" name="그래픽 84" descr="사용자">
                <a:extLst>
                  <a:ext uri="{FF2B5EF4-FFF2-40B4-BE49-F238E27FC236}">
                    <a16:creationId xmlns:a16="http://schemas.microsoft.com/office/drawing/2014/main" id="{6ACD1911-0599-9A48-AD09-E2BED9554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66213" y="4096039"/>
                <a:ext cx="649914" cy="649914"/>
              </a:xfrm>
              <a:prstGeom prst="rect">
                <a:avLst/>
              </a:prstGeom>
            </p:spPr>
          </p:pic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8009E26-8028-6941-9E4E-5FA8BA05FE4C}"/>
                  </a:ext>
                </a:extLst>
              </p:cNvPr>
              <p:cNvSpPr/>
              <p:nvPr/>
            </p:nvSpPr>
            <p:spPr>
              <a:xfrm>
                <a:off x="980334" y="4664315"/>
                <a:ext cx="860489" cy="313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>
                    <a:solidFill>
                      <a:srgbClr val="6A4F4A"/>
                    </a:solidFill>
                  </a:rPr>
                  <a:t>해커</a:t>
                </a:r>
                <a:endParaRPr lang="en-US" altLang="ko-KR" sz="1100" b="1" dirty="0">
                  <a:solidFill>
                    <a:srgbClr val="6A4F4A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2F7BF7E6-6A9B-1B48-9F2D-1B502618D351}"/>
                  </a:ext>
                </a:extLst>
              </p:cNvPr>
              <p:cNvSpPr/>
              <p:nvPr/>
            </p:nvSpPr>
            <p:spPr>
              <a:xfrm>
                <a:off x="2253991" y="3759359"/>
                <a:ext cx="860489" cy="313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rgbClr val="6A4F4A"/>
                    </a:solidFill>
                  </a:rPr>
                  <a:t>사용자</a:t>
                </a:r>
                <a:r>
                  <a:rPr lang="en-US" altLang="ko-KR" sz="1100" b="1" dirty="0">
                    <a:solidFill>
                      <a:srgbClr val="6A4F4A"/>
                    </a:solidFill>
                  </a:rPr>
                  <a:t>B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61EDB77-906C-CF4C-8AFA-75B465EA159C}"/>
                </a:ext>
              </a:extLst>
            </p:cNvPr>
            <p:cNvGrpSpPr/>
            <p:nvPr/>
          </p:nvGrpSpPr>
          <p:grpSpPr>
            <a:xfrm>
              <a:off x="7143219" y="1448763"/>
              <a:ext cx="1927292" cy="2076296"/>
              <a:chOff x="7143219" y="1448763"/>
              <a:chExt cx="1927292" cy="2076296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F1811E63-A668-224D-9E26-486BF6C4E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4587" y="2134554"/>
                <a:ext cx="267123" cy="267123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23BDFF18-07F7-A249-83BF-7A1330ABC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6519" y="1792248"/>
                <a:ext cx="305191" cy="305191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89B67389-6BEA-0046-8DEF-A3351A136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21536">
                <a:off x="8595164" y="1480086"/>
                <a:ext cx="311129" cy="311129"/>
              </a:xfrm>
              <a:prstGeom prst="rect">
                <a:avLst/>
              </a:prstGeom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E8E423E2-3821-534B-BDB8-B0BCD0957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512" y="1946732"/>
                <a:ext cx="518446" cy="518446"/>
              </a:xfrm>
              <a:prstGeom prst="rect">
                <a:avLst/>
              </a:prstGeom>
            </p:spPr>
          </p:pic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2D2B5BC6-1361-6F41-9E9D-0F765332B427}"/>
                  </a:ext>
                </a:extLst>
              </p:cNvPr>
              <p:cNvSpPr/>
              <p:nvPr/>
            </p:nvSpPr>
            <p:spPr>
              <a:xfrm>
                <a:off x="7522927" y="2425747"/>
                <a:ext cx="860489" cy="313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6A4F4A"/>
                    </a:solidFill>
                  </a:rPr>
                  <a:t>CA</a:t>
                </a:r>
              </a:p>
            </p:txBody>
          </p: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6DCDECE2-59B0-4D4A-A957-0F7EA9F7D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3219" y="2593792"/>
                <a:ext cx="336007" cy="741463"/>
              </a:xfrm>
              <a:prstGeom prst="straightConnector1">
                <a:avLst/>
              </a:prstGeom>
              <a:ln w="38100">
                <a:solidFill>
                  <a:srgbClr val="41719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E6E12A1C-94AD-1746-A416-6C26B2070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30383" y="2576404"/>
                <a:ext cx="448513" cy="645870"/>
              </a:xfrm>
              <a:prstGeom prst="straightConnector1">
                <a:avLst/>
              </a:prstGeom>
              <a:ln w="38100">
                <a:solidFill>
                  <a:srgbClr val="41719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CE9C1E57-34D6-2440-9BD8-8CB0E64F5C95}"/>
                  </a:ext>
                </a:extLst>
              </p:cNvPr>
              <p:cNvSpPr/>
              <p:nvPr/>
            </p:nvSpPr>
            <p:spPr>
              <a:xfrm rot="17859114">
                <a:off x="6666544" y="2555385"/>
                <a:ext cx="1251439" cy="253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800" b="1" dirty="0">
                    <a:solidFill>
                      <a:srgbClr val="6A4F4A"/>
                    </a:solidFill>
                  </a:rPr>
                  <a:t>공개키 등록</a:t>
                </a:r>
                <a:endParaRPr lang="en-US" altLang="ko-KR" sz="800" b="1" dirty="0">
                  <a:solidFill>
                    <a:srgbClr val="6A4F4A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535FD23-A424-424B-9A4B-F6B101392B5B}"/>
                  </a:ext>
                </a:extLst>
              </p:cNvPr>
              <p:cNvSpPr/>
              <p:nvPr/>
            </p:nvSpPr>
            <p:spPr>
              <a:xfrm rot="3342598">
                <a:off x="7768161" y="2772734"/>
                <a:ext cx="1251439" cy="253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800" b="1" dirty="0">
                    <a:solidFill>
                      <a:srgbClr val="6A4F4A"/>
                    </a:solidFill>
                  </a:rPr>
                  <a:t>사용자</a:t>
                </a:r>
                <a:r>
                  <a:rPr lang="en-US" altLang="ko-KR" sz="800" b="1" dirty="0">
                    <a:solidFill>
                      <a:srgbClr val="6A4F4A"/>
                    </a:solidFill>
                  </a:rPr>
                  <a:t>A</a:t>
                </a:r>
                <a:r>
                  <a:rPr lang="ko-KR" altLang="en-US" sz="800" b="1" dirty="0">
                    <a:solidFill>
                      <a:srgbClr val="6A4F4A"/>
                    </a:solidFill>
                  </a:rPr>
                  <a:t>의 공개키 요청</a:t>
                </a:r>
                <a:endParaRPr lang="en-US" altLang="ko-KR" sz="800" b="1" dirty="0">
                  <a:solidFill>
                    <a:srgbClr val="6A4F4A"/>
                  </a:solidFill>
                </a:endParaRPr>
              </a:p>
            </p:txBody>
          </p:sp>
          <p:sp>
            <p:nvSpPr>
              <p:cNvPr id="102" name="사각형: 둥근 모서리 32">
                <a:extLst>
                  <a:ext uri="{FF2B5EF4-FFF2-40B4-BE49-F238E27FC236}">
                    <a16:creationId xmlns:a16="http://schemas.microsoft.com/office/drawing/2014/main" id="{D8C64D05-8CC0-734F-8E93-BCA1FEDF672C}"/>
                  </a:ext>
                </a:extLst>
              </p:cNvPr>
              <p:cNvSpPr/>
              <p:nvPr/>
            </p:nvSpPr>
            <p:spPr>
              <a:xfrm>
                <a:off x="8467719" y="1448763"/>
                <a:ext cx="602792" cy="1025258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C4B8E3D0-1AD9-2648-9D9D-BDF2BF487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707" y="3290248"/>
            <a:ext cx="562632" cy="562632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B231FF7C-D08C-B148-B657-A7E1B75FB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300" y="3285624"/>
            <a:ext cx="562632" cy="562632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82B0582-AC16-0647-91B5-C9DB61097C49}"/>
              </a:ext>
            </a:extLst>
          </p:cNvPr>
          <p:cNvSpPr/>
          <p:nvPr/>
        </p:nvSpPr>
        <p:spPr>
          <a:xfrm rot="19607035">
            <a:off x="6599107" y="3996389"/>
            <a:ext cx="1045090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6A4F4A"/>
                </a:solidFill>
              </a:rPr>
              <a:t>내가 사용자</a:t>
            </a:r>
            <a:r>
              <a:rPr lang="en-US" altLang="ko-KR" sz="800" b="1" dirty="0">
                <a:solidFill>
                  <a:srgbClr val="6A4F4A"/>
                </a:solidFill>
              </a:rPr>
              <a:t>A</a:t>
            </a:r>
            <a:r>
              <a:rPr lang="ko-KR" altLang="en-US" sz="800" b="1" dirty="0">
                <a:solidFill>
                  <a:srgbClr val="6A4F4A"/>
                </a:solidFill>
              </a:rPr>
              <a:t>야</a:t>
            </a:r>
            <a:r>
              <a:rPr lang="en-US" altLang="ko-KR" sz="800" b="1" dirty="0">
                <a:solidFill>
                  <a:srgbClr val="6A4F4A"/>
                </a:solidFill>
              </a:rPr>
              <a:t>!</a:t>
            </a:r>
          </a:p>
        </p:txBody>
      </p:sp>
      <p:sp>
        <p:nvSpPr>
          <p:cNvPr id="106" name="화살표: 오른쪽 14">
            <a:extLst>
              <a:ext uri="{FF2B5EF4-FFF2-40B4-BE49-F238E27FC236}">
                <a16:creationId xmlns:a16="http://schemas.microsoft.com/office/drawing/2014/main" id="{A22A893D-22DE-134C-8A9D-E6AEC04F1BBE}"/>
              </a:ext>
            </a:extLst>
          </p:cNvPr>
          <p:cNvSpPr/>
          <p:nvPr/>
        </p:nvSpPr>
        <p:spPr>
          <a:xfrm>
            <a:off x="6777066" y="3541569"/>
            <a:ext cx="775139" cy="233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980B107-6465-664A-9545-4C2607022061}"/>
              </a:ext>
            </a:extLst>
          </p:cNvPr>
          <p:cNvSpPr/>
          <p:nvPr/>
        </p:nvSpPr>
        <p:spPr>
          <a:xfrm>
            <a:off x="6702466" y="3273489"/>
            <a:ext cx="1045090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6A4F4A"/>
                </a:solidFill>
              </a:rPr>
              <a:t>내가 사용자</a:t>
            </a:r>
            <a:r>
              <a:rPr lang="en-US" altLang="ko-KR" sz="800" b="1" dirty="0">
                <a:solidFill>
                  <a:srgbClr val="6A4F4A"/>
                </a:solidFill>
              </a:rPr>
              <a:t>A</a:t>
            </a:r>
            <a:r>
              <a:rPr lang="ko-KR" altLang="en-US" sz="800" b="1" dirty="0">
                <a:solidFill>
                  <a:srgbClr val="6A4F4A"/>
                </a:solidFill>
              </a:rPr>
              <a:t>야</a:t>
            </a:r>
            <a:r>
              <a:rPr lang="en-US" altLang="ko-KR" sz="800" b="1" dirty="0">
                <a:solidFill>
                  <a:srgbClr val="6A4F4A"/>
                </a:solidFill>
              </a:rPr>
              <a:t>!</a:t>
            </a:r>
          </a:p>
        </p:txBody>
      </p:sp>
      <p:sp>
        <p:nvSpPr>
          <p:cNvPr id="108" name="화살표: 오른쪽 14">
            <a:extLst>
              <a:ext uri="{FF2B5EF4-FFF2-40B4-BE49-F238E27FC236}">
                <a16:creationId xmlns:a16="http://schemas.microsoft.com/office/drawing/2014/main" id="{71CDA5D5-EA39-F443-8339-6FAD521038C0}"/>
              </a:ext>
            </a:extLst>
          </p:cNvPr>
          <p:cNvSpPr/>
          <p:nvPr/>
        </p:nvSpPr>
        <p:spPr>
          <a:xfrm rot="19611154">
            <a:off x="6777805" y="4175665"/>
            <a:ext cx="775139" cy="233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2" name="연결선: 구부러짐 31">
            <a:extLst>
              <a:ext uri="{FF2B5EF4-FFF2-40B4-BE49-F238E27FC236}">
                <a16:creationId xmlns:a16="http://schemas.microsoft.com/office/drawing/2014/main" id="{8D75FCB6-1A94-DD4F-98A0-1D19D21BCD9E}"/>
              </a:ext>
            </a:extLst>
          </p:cNvPr>
          <p:cNvCxnSpPr>
            <a:cxnSpLocks/>
          </p:cNvCxnSpPr>
          <p:nvPr/>
        </p:nvCxnSpPr>
        <p:spPr>
          <a:xfrm flipV="1">
            <a:off x="7475599" y="1950224"/>
            <a:ext cx="391181" cy="29216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28F060B7-8D5A-D44F-918D-8F2AC175D43C}"/>
              </a:ext>
            </a:extLst>
          </p:cNvPr>
          <p:cNvSpPr txBox="1"/>
          <p:nvPr/>
        </p:nvSpPr>
        <p:spPr>
          <a:xfrm>
            <a:off x="8950240" y="2376076"/>
            <a:ext cx="2861381" cy="2635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신뢰할 수 있는 기관에 운영되는데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주요 업무는 공개키 등록 시 본인 인증과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X.509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같은 디지털 인증서 생성 및 발행 등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하이퍼레저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패브릭에서는 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Fabric-CA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노드가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역할 함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DAA2588-0D48-9142-A4FB-9F77D1D6590C}"/>
              </a:ext>
            </a:extLst>
          </p:cNvPr>
          <p:cNvSpPr/>
          <p:nvPr/>
        </p:nvSpPr>
        <p:spPr>
          <a:xfrm>
            <a:off x="1031483" y="5061435"/>
            <a:ext cx="2611451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&lt;</a:t>
            </a:r>
            <a:r>
              <a:rPr lang="ko-KR" altLang="en-US" sz="1100" b="1" dirty="0" err="1">
                <a:solidFill>
                  <a:srgbClr val="6A4F4A"/>
                </a:solidFill>
              </a:rPr>
              <a:t>공개키의</a:t>
            </a:r>
            <a:r>
              <a:rPr lang="ko-KR" altLang="en-US" sz="1100" b="1" dirty="0">
                <a:solidFill>
                  <a:srgbClr val="6A4F4A"/>
                </a:solidFill>
              </a:rPr>
              <a:t> 출처를 확인할 수 없음</a:t>
            </a:r>
            <a:r>
              <a:rPr lang="en-US" altLang="ko-KR" sz="1100" b="1" dirty="0">
                <a:solidFill>
                  <a:srgbClr val="6A4F4A"/>
                </a:solidFill>
              </a:rPr>
              <a:t>&gt;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E4DC0EF-ABB7-C94A-A273-F4E657CE08B2}"/>
              </a:ext>
            </a:extLst>
          </p:cNvPr>
          <p:cNvSpPr/>
          <p:nvPr/>
        </p:nvSpPr>
        <p:spPr>
          <a:xfrm>
            <a:off x="5931960" y="5060683"/>
            <a:ext cx="2611451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&lt;CA</a:t>
            </a:r>
            <a:r>
              <a:rPr lang="ko-KR" altLang="en-US" sz="1100" b="1" dirty="0" err="1">
                <a:solidFill>
                  <a:srgbClr val="6A4F4A"/>
                </a:solidFill>
              </a:rPr>
              <a:t>를</a:t>
            </a:r>
            <a:r>
              <a:rPr lang="ko-KR" altLang="en-US" sz="1100" b="1" dirty="0">
                <a:solidFill>
                  <a:srgbClr val="6A4F4A"/>
                </a:solidFill>
              </a:rPr>
              <a:t> 통해 공개키 획득</a:t>
            </a:r>
            <a:r>
              <a:rPr lang="en-US" altLang="ko-KR" sz="1100" b="1" dirty="0">
                <a:solidFill>
                  <a:srgbClr val="6A4F4A"/>
                </a:solidFill>
              </a:rPr>
              <a:t>&gt;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D763A65-E5D8-2F4A-9249-4B81581EA318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Identity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5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C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8103" y="551544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E78AE7A-879A-F14F-B927-630FB357EC93}"/>
              </a:ext>
            </a:extLst>
          </p:cNvPr>
          <p:cNvGrpSpPr/>
          <p:nvPr/>
        </p:nvGrpSpPr>
        <p:grpSpPr>
          <a:xfrm>
            <a:off x="10310636" y="153642"/>
            <a:ext cx="1427477" cy="315447"/>
            <a:chOff x="7280741" y="3776388"/>
            <a:chExt cx="4010195" cy="89448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371388E-A555-AE4C-B753-9C7DB49B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741" y="3776389"/>
              <a:ext cx="894483" cy="89448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A04B284-5D7E-EC4A-8874-D3F158902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8273666" y="4091444"/>
              <a:ext cx="460257" cy="460257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CF81D3-3934-554D-8C2D-FE74D7F3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105" y="3776389"/>
              <a:ext cx="894483" cy="894483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6577446-6912-9943-B235-F1D4C736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6453" y="3776388"/>
              <a:ext cx="894483" cy="89448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53117043-DBDB-944C-BE2C-E59FF181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9734">
              <a:off x="9846044" y="4083041"/>
              <a:ext cx="460257" cy="46025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676E76-12D5-A340-9005-2C2D08729BBA}"/>
              </a:ext>
            </a:extLst>
          </p:cNvPr>
          <p:cNvSpPr txBox="1"/>
          <p:nvPr/>
        </p:nvSpPr>
        <p:spPr>
          <a:xfrm>
            <a:off x="451147" y="1293200"/>
            <a:ext cx="1085455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CRL (Certificate Revocation Lists)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095E84-9C82-3B4F-AF0E-9C1CBC5B4C51}"/>
              </a:ext>
            </a:extLst>
          </p:cNvPr>
          <p:cNvSpPr txBox="1"/>
          <p:nvPr/>
        </p:nvSpPr>
        <p:spPr>
          <a:xfrm>
            <a:off x="2576353" y="5732999"/>
            <a:ext cx="6659087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Fabric-Ca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의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CRL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ea"/>
              </a:rPr>
              <a:t>을 통해 해당 인증서가 폐기된 것인지 알 수 있음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90A448-9B39-A44B-BAA8-BD2717C0D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27960" y="5809106"/>
            <a:ext cx="276592" cy="276592"/>
          </a:xfrm>
          <a:prstGeom prst="rect">
            <a:avLst/>
          </a:prstGeom>
        </p:spPr>
      </p:pic>
      <p:sp>
        <p:nvSpPr>
          <p:cNvPr id="106" name="화살표: 오른쪽 14">
            <a:extLst>
              <a:ext uri="{FF2B5EF4-FFF2-40B4-BE49-F238E27FC236}">
                <a16:creationId xmlns:a16="http://schemas.microsoft.com/office/drawing/2014/main" id="{A22A893D-22DE-134C-8A9D-E6AEC04F1BBE}"/>
              </a:ext>
            </a:extLst>
          </p:cNvPr>
          <p:cNvSpPr/>
          <p:nvPr/>
        </p:nvSpPr>
        <p:spPr>
          <a:xfrm>
            <a:off x="1769615" y="4264312"/>
            <a:ext cx="775139" cy="2333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8F060B7-8D5A-D44F-918D-8F2AC175D43C}"/>
              </a:ext>
            </a:extLst>
          </p:cNvPr>
          <p:cNvSpPr txBox="1"/>
          <p:nvPr/>
        </p:nvSpPr>
        <p:spPr>
          <a:xfrm>
            <a:off x="5016808" y="2009282"/>
            <a:ext cx="6721305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CRL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은 폐기된 인증서에 대한 목록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CRL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통해 폐기된 인증서를 관리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CRL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존재할 경우 인증 절차가 이루어지지 않음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20C680-A628-FA4E-8F9C-5EF6AE8B2DFB}"/>
              </a:ext>
            </a:extLst>
          </p:cNvPr>
          <p:cNvGrpSpPr/>
          <p:nvPr/>
        </p:nvGrpSpPr>
        <p:grpSpPr>
          <a:xfrm>
            <a:off x="1122341" y="2153312"/>
            <a:ext cx="3254565" cy="2662198"/>
            <a:chOff x="1060026" y="1846738"/>
            <a:chExt cx="3254565" cy="2662198"/>
          </a:xfrm>
        </p:grpSpPr>
        <p:cxnSp>
          <p:nvCxnSpPr>
            <p:cNvPr id="112" name="연결선: 구부러짐 31">
              <a:extLst>
                <a:ext uri="{FF2B5EF4-FFF2-40B4-BE49-F238E27FC236}">
                  <a16:creationId xmlns:a16="http://schemas.microsoft.com/office/drawing/2014/main" id="{8D75FCB6-1A94-DD4F-98A0-1D19D21BC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8016" y="2246807"/>
              <a:ext cx="391181" cy="292164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E6951DD-FFE0-5F43-93C7-E15F4ABBB04D}"/>
                </a:ext>
              </a:extLst>
            </p:cNvPr>
            <p:cNvGrpSpPr/>
            <p:nvPr/>
          </p:nvGrpSpPr>
          <p:grpSpPr>
            <a:xfrm>
              <a:off x="1060026" y="1846738"/>
              <a:ext cx="3254565" cy="2662198"/>
              <a:chOff x="1060026" y="1846738"/>
              <a:chExt cx="3254565" cy="2662198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4B8E3D0-1AD9-2648-9D9D-BDF2BF487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6539" y="3686788"/>
                <a:ext cx="562632" cy="562632"/>
              </a:xfrm>
              <a:prstGeom prst="rect">
                <a:avLst/>
              </a:prstGeom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B231FF7C-D08C-B148-B657-A7E1B75FB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132" y="3682164"/>
                <a:ext cx="562632" cy="562632"/>
              </a:xfrm>
              <a:prstGeom prst="rect">
                <a:avLst/>
              </a:prstGeom>
            </p:spPr>
          </p:pic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1E05826-8E23-DD4A-8D9A-A4CCD275C771}"/>
                  </a:ext>
                </a:extLst>
              </p:cNvPr>
              <p:cNvGrpSpPr/>
              <p:nvPr/>
            </p:nvGrpSpPr>
            <p:grpSpPr>
              <a:xfrm>
                <a:off x="1060026" y="1846738"/>
                <a:ext cx="3254565" cy="2662198"/>
                <a:chOff x="1060026" y="1846738"/>
                <a:chExt cx="3254565" cy="2662198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A9B993BB-ED9C-9D4B-88E7-FB7F63FEB0FA}"/>
                    </a:ext>
                  </a:extLst>
                </p:cNvPr>
                <p:cNvGrpSpPr/>
                <p:nvPr/>
              </p:nvGrpSpPr>
              <p:grpSpPr>
                <a:xfrm>
                  <a:off x="1060026" y="1846738"/>
                  <a:ext cx="2408073" cy="2662198"/>
                  <a:chOff x="6662438" y="1448763"/>
                  <a:chExt cx="2408073" cy="2662198"/>
                </a:xfrm>
              </p:grpSpPr>
              <p:grpSp>
                <p:nvGrpSpPr>
                  <p:cNvPr id="82" name="그룹 81">
                    <a:extLst>
                      <a:ext uri="{FF2B5EF4-FFF2-40B4-BE49-F238E27FC236}">
                        <a16:creationId xmlns:a16="http://schemas.microsoft.com/office/drawing/2014/main" id="{CFC2FF7F-89DA-294B-A19F-1F73992D598F}"/>
                      </a:ext>
                    </a:extLst>
                  </p:cNvPr>
                  <p:cNvGrpSpPr/>
                  <p:nvPr/>
                </p:nvGrpSpPr>
                <p:grpSpPr>
                  <a:xfrm>
                    <a:off x="6662438" y="3792528"/>
                    <a:ext cx="2271030" cy="318433"/>
                    <a:chOff x="843450" y="3754473"/>
                    <a:chExt cx="2271030" cy="318433"/>
                  </a:xfrm>
                </p:grpSpPr>
                <p:sp>
                  <p:nvSpPr>
                    <p:cNvPr id="84" name="직사각형 83">
                      <a:extLst>
                        <a:ext uri="{FF2B5EF4-FFF2-40B4-BE49-F238E27FC236}">
                          <a16:creationId xmlns:a16="http://schemas.microsoft.com/office/drawing/2014/main" id="{CE973460-F130-5D4D-9951-628C9B709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3450" y="3754473"/>
                      <a:ext cx="860489" cy="31354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6A4F4A"/>
                          </a:solidFill>
                        </a:rPr>
                        <a:t>사용자</a:t>
                      </a:r>
                      <a:r>
                        <a:rPr lang="en-US" altLang="ko-KR" sz="1100" b="1" dirty="0">
                          <a:solidFill>
                            <a:srgbClr val="6A4F4A"/>
                          </a:solidFill>
                        </a:rPr>
                        <a:t>A</a:t>
                      </a:r>
                    </a:p>
                  </p:txBody>
                </p:sp>
                <p:sp>
                  <p:nvSpPr>
                    <p:cNvPr id="88" name="직사각형 87">
                      <a:extLst>
                        <a:ext uri="{FF2B5EF4-FFF2-40B4-BE49-F238E27FC236}">
                          <a16:creationId xmlns:a16="http://schemas.microsoft.com/office/drawing/2014/main" id="{2F7BF7E6-6A9B-1B48-9F2D-1B502618D3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3991" y="3759359"/>
                      <a:ext cx="860489" cy="31354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1" dirty="0">
                          <a:solidFill>
                            <a:srgbClr val="6A4F4A"/>
                          </a:solidFill>
                        </a:rPr>
                        <a:t>사용자</a:t>
                      </a:r>
                      <a:r>
                        <a:rPr lang="en-US" altLang="ko-KR" sz="1100" b="1" dirty="0">
                          <a:solidFill>
                            <a:srgbClr val="6A4F4A"/>
                          </a:solidFill>
                        </a:rPr>
                        <a:t>B</a:t>
                      </a:r>
                    </a:p>
                  </p:txBody>
                </p:sp>
              </p:grp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561EDB77-906C-CF4C-8AFA-75B465EA159C}"/>
                      </a:ext>
                    </a:extLst>
                  </p:cNvPr>
                  <p:cNvGrpSpPr/>
                  <p:nvPr/>
                </p:nvGrpSpPr>
                <p:grpSpPr>
                  <a:xfrm>
                    <a:off x="7432512" y="1448763"/>
                    <a:ext cx="1637999" cy="2221040"/>
                    <a:chOff x="7432512" y="1448763"/>
                    <a:chExt cx="1637999" cy="2221040"/>
                  </a:xfrm>
                </p:grpSpPr>
                <p:pic>
                  <p:nvPicPr>
                    <p:cNvPr id="96" name="그림 95">
                      <a:extLst>
                        <a:ext uri="{FF2B5EF4-FFF2-40B4-BE49-F238E27FC236}">
                          <a16:creationId xmlns:a16="http://schemas.microsoft.com/office/drawing/2014/main" id="{E8E423E2-3821-534B-BDB8-B0BCD0957F5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32512" y="1946732"/>
                      <a:ext cx="518446" cy="51844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7" name="직사각형 96">
                      <a:extLst>
                        <a:ext uri="{FF2B5EF4-FFF2-40B4-BE49-F238E27FC236}">
                          <a16:creationId xmlns:a16="http://schemas.microsoft.com/office/drawing/2014/main" id="{2D2B5BC6-1361-6F41-9E9D-0F765332B4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22927" y="2425747"/>
                      <a:ext cx="860489" cy="31354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6A4F4A"/>
                          </a:solidFill>
                        </a:rPr>
                        <a:t>CA</a:t>
                      </a:r>
                    </a:p>
                  </p:txBody>
                </p:sp>
                <p:cxnSp>
                  <p:nvCxnSpPr>
                    <p:cNvPr id="99" name="직선 화살표 연결선 98">
                      <a:extLst>
                        <a:ext uri="{FF2B5EF4-FFF2-40B4-BE49-F238E27FC236}">
                          <a16:creationId xmlns:a16="http://schemas.microsoft.com/office/drawing/2014/main" id="{E6E12A1C-94AD-1746-A416-6C26B2070A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7930383" y="2576404"/>
                      <a:ext cx="448513" cy="645870"/>
                    </a:xfrm>
                    <a:prstGeom prst="straightConnector1">
                      <a:avLst/>
                    </a:prstGeom>
                    <a:ln w="38100">
                      <a:solidFill>
                        <a:srgbClr val="41719C"/>
                      </a:solidFill>
                      <a:prstDash val="sysDot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1" name="직사각형 100">
                      <a:extLst>
                        <a:ext uri="{FF2B5EF4-FFF2-40B4-BE49-F238E27FC236}">
                          <a16:creationId xmlns:a16="http://schemas.microsoft.com/office/drawing/2014/main" id="{A535FD23-A424-424B-9A4B-F6B101392B5B}"/>
                        </a:ext>
                      </a:extLst>
                    </p:cNvPr>
                    <p:cNvSpPr/>
                    <p:nvPr/>
                  </p:nvSpPr>
                  <p:spPr>
                    <a:xfrm rot="3342598">
                      <a:off x="7825703" y="2887310"/>
                      <a:ext cx="1251439" cy="31354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100" b="1" dirty="0">
                          <a:solidFill>
                            <a:srgbClr val="6A4F4A"/>
                          </a:solidFill>
                        </a:rPr>
                        <a:t>Check CRL</a:t>
                      </a:r>
                    </a:p>
                  </p:txBody>
                </p:sp>
                <p:sp>
                  <p:nvSpPr>
                    <p:cNvPr id="102" name="사각형: 둥근 모서리 32">
                      <a:extLst>
                        <a:ext uri="{FF2B5EF4-FFF2-40B4-BE49-F238E27FC236}">
                          <a16:creationId xmlns:a16="http://schemas.microsoft.com/office/drawing/2014/main" id="{D8C64D05-8CC0-734F-8E93-BCA1FEDF67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67719" y="1448763"/>
                      <a:ext cx="602792" cy="1025258"/>
                    </a:xfrm>
                    <a:prstGeom prst="roundRect">
                      <a:avLst/>
                    </a:prstGeom>
                    <a:noFill/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055A7489-577E-F947-A779-6432EE2C5E9F}"/>
                    </a:ext>
                  </a:extLst>
                </p:cNvPr>
                <p:cNvSpPr/>
                <p:nvPr/>
              </p:nvSpPr>
              <p:spPr>
                <a:xfrm>
                  <a:off x="3454102" y="2176037"/>
                  <a:ext cx="860489" cy="3135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b="1" dirty="0">
                      <a:solidFill>
                        <a:srgbClr val="6A4F4A"/>
                      </a:solidFill>
                    </a:rPr>
                    <a:t>CRL</a:t>
                  </a:r>
                </a:p>
              </p:txBody>
            </p:sp>
          </p:grp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5287EFB-4EDF-7045-9405-2935F1B7C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100" y="3522946"/>
                <a:ext cx="486432" cy="486432"/>
              </a:xfrm>
              <a:prstGeom prst="rect">
                <a:avLst/>
              </a:prstGeom>
            </p:spPr>
          </p:pic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8F00FC0-735E-AE49-B1FD-831C0AAB1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24446">
              <a:off x="2733112" y="3030766"/>
              <a:ext cx="390412" cy="39041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8B4A792-544D-C14E-A125-B88BE42AA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8033">
            <a:off x="3263890" y="2409330"/>
            <a:ext cx="173505" cy="17350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60B758FF-9234-3949-88C4-D23BDBCF5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72" y="2187206"/>
            <a:ext cx="418491" cy="41849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8A5FD49-09D0-BF48-9715-116BEA4658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47" y="2622725"/>
            <a:ext cx="418491" cy="41849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3AC68AE5-D2CF-FD49-8515-01AE1372E7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8033">
            <a:off x="3302955" y="2846294"/>
            <a:ext cx="173505" cy="173505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DA18F56-077F-7745-9F99-EBB702F25952}"/>
              </a:ext>
            </a:extLst>
          </p:cNvPr>
          <p:cNvSpPr/>
          <p:nvPr/>
        </p:nvSpPr>
        <p:spPr>
          <a:xfrm>
            <a:off x="692095" y="4965642"/>
            <a:ext cx="3642117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6A4F4A"/>
                </a:solidFill>
              </a:rPr>
              <a:t>&lt;</a:t>
            </a:r>
            <a:r>
              <a:rPr lang="ko-KR" altLang="en-US" sz="1100" b="1" dirty="0">
                <a:solidFill>
                  <a:srgbClr val="6A4F4A"/>
                </a:solidFill>
              </a:rPr>
              <a:t>사용자</a:t>
            </a:r>
            <a:r>
              <a:rPr lang="en-US" altLang="ko-KR" sz="1100" b="1" dirty="0">
                <a:solidFill>
                  <a:srgbClr val="6A4F4A"/>
                </a:solidFill>
              </a:rPr>
              <a:t>B</a:t>
            </a:r>
            <a:r>
              <a:rPr lang="ko-KR" altLang="en-US" sz="1100" b="1" dirty="0">
                <a:solidFill>
                  <a:srgbClr val="6A4F4A"/>
                </a:solidFill>
              </a:rPr>
              <a:t>는 사용자</a:t>
            </a:r>
            <a:r>
              <a:rPr lang="en-US" altLang="ko-KR" sz="1100" b="1" dirty="0">
                <a:solidFill>
                  <a:srgbClr val="6A4F4A"/>
                </a:solidFill>
              </a:rPr>
              <a:t>A</a:t>
            </a:r>
            <a:r>
              <a:rPr lang="ko-KR" altLang="en-US" sz="1100" b="1" dirty="0">
                <a:solidFill>
                  <a:srgbClr val="6A4F4A"/>
                </a:solidFill>
              </a:rPr>
              <a:t>의 인증서가 </a:t>
            </a:r>
            <a:r>
              <a:rPr lang="en-US" altLang="ko-KR" sz="1100" b="1" dirty="0">
                <a:solidFill>
                  <a:srgbClr val="6A4F4A"/>
                </a:solidFill>
              </a:rPr>
              <a:t>CRL</a:t>
            </a:r>
            <a:r>
              <a:rPr lang="ko-KR" altLang="en-US" sz="1100" b="1" dirty="0">
                <a:solidFill>
                  <a:srgbClr val="6A4F4A"/>
                </a:solidFill>
              </a:rPr>
              <a:t>에 있는지 확인</a:t>
            </a:r>
            <a:r>
              <a:rPr lang="en-US" altLang="ko-KR" sz="1100" b="1" dirty="0">
                <a:solidFill>
                  <a:srgbClr val="6A4F4A"/>
                </a:solidFill>
              </a:rPr>
              <a:t>&gt;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10729D0-1E3E-2B42-A337-8EAADB7AE6CD}"/>
              </a:ext>
            </a:extLst>
          </p:cNvPr>
          <p:cNvSpPr/>
          <p:nvPr/>
        </p:nvSpPr>
        <p:spPr>
          <a:xfrm>
            <a:off x="234263" y="554922"/>
            <a:ext cx="11682640" cy="6139543"/>
          </a:xfrm>
          <a:prstGeom prst="roundRect">
            <a:avLst>
              <a:gd name="adj" fmla="val 2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731F5C9-8DE9-CC46-B689-5E27A5957D38}"/>
              </a:ext>
            </a:extLst>
          </p:cNvPr>
          <p:cNvSpPr txBox="1"/>
          <p:nvPr/>
        </p:nvSpPr>
        <p:spPr>
          <a:xfrm>
            <a:off x="1346889" y="2721717"/>
            <a:ext cx="9657419" cy="177894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Identity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기술을 바탕으로 만든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하이퍼레저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패브릭 멤버십 관리 기술이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MSP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이용해서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peer,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orderer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Fabric-CA,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Admin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등의 역할과 소속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권한 등 정의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&lt;MSP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생성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하이퍼레저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패브릭에서 제공하는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cryptogen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tool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Fabric-CA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등을 이용해서 생성함</a:t>
            </a:r>
            <a:b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49525" y="122196"/>
            <a:ext cx="6955731" cy="949416"/>
            <a:chOff x="2449525" y="209280"/>
            <a:chExt cx="6955731" cy="949416"/>
          </a:xfrm>
        </p:grpSpPr>
        <p:sp>
          <p:nvSpPr>
            <p:cNvPr id="19" name="타원 18"/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CRL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EEEE9EE-1262-9447-A162-BD472FD7C167}"/>
              </a:ext>
            </a:extLst>
          </p:cNvPr>
          <p:cNvGrpSpPr/>
          <p:nvPr/>
        </p:nvGrpSpPr>
        <p:grpSpPr>
          <a:xfrm>
            <a:off x="2435685" y="134029"/>
            <a:ext cx="6955731" cy="949416"/>
            <a:chOff x="2449525" y="209280"/>
            <a:chExt cx="6955731" cy="949416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163F8C33-543B-974E-99C7-C43B88824EC7}"/>
                </a:ext>
              </a:extLst>
            </p:cNvPr>
            <p:cNvSpPr/>
            <p:nvPr/>
          </p:nvSpPr>
          <p:spPr>
            <a:xfrm>
              <a:off x="2449525" y="676354"/>
              <a:ext cx="482342" cy="482342"/>
            </a:xfrm>
            <a:prstGeom prst="ellipse">
              <a:avLst/>
            </a:prstGeom>
            <a:gradFill flip="none" rotWithShape="1">
              <a:gsLst>
                <a:gs pos="0">
                  <a:srgbClr val="FB676A">
                    <a:shade val="67500"/>
                    <a:satMod val="115000"/>
                    <a:lumMod val="90000"/>
                  </a:srgbClr>
                </a:gs>
                <a:gs pos="100000">
                  <a:srgbClr val="FB676A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41314D99-1186-EB4D-B4E7-1AE5E8CB2A79}"/>
                </a:ext>
              </a:extLst>
            </p:cNvPr>
            <p:cNvSpPr/>
            <p:nvPr/>
          </p:nvSpPr>
          <p:spPr>
            <a:xfrm>
              <a:off x="3306185" y="328091"/>
              <a:ext cx="474723" cy="474723"/>
            </a:xfrm>
            <a:prstGeom prst="ellipse">
              <a:avLst/>
            </a:prstGeom>
            <a:gradFill flip="none" rotWithShape="1">
              <a:gsLst>
                <a:gs pos="53000">
                  <a:srgbClr val="C85100"/>
                </a:gs>
                <a:gs pos="100000">
                  <a:srgbClr val="FF6600"/>
                </a:gs>
                <a:gs pos="0">
                  <a:srgbClr val="FF6600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F7C653A5-DFFD-BB49-A040-FBBFE9A802FB}"/>
                </a:ext>
              </a:extLst>
            </p:cNvPr>
            <p:cNvSpPr/>
            <p:nvPr/>
          </p:nvSpPr>
          <p:spPr>
            <a:xfrm>
              <a:off x="3042971" y="234370"/>
              <a:ext cx="514554" cy="514554"/>
            </a:xfrm>
            <a:prstGeom prst="ellipse">
              <a:avLst/>
            </a:prstGeom>
            <a:gradFill flip="none" rotWithShape="1">
              <a:gsLst>
                <a:gs pos="53000">
                  <a:srgbClr val="6436F8"/>
                </a:gs>
                <a:gs pos="100000">
                  <a:srgbClr val="3307C1"/>
                </a:gs>
                <a:gs pos="0">
                  <a:srgbClr val="805CF9"/>
                </a:gs>
              </a:gsLst>
              <a:lin ang="8100000" scaled="1"/>
              <a:tileRect/>
            </a:gradFill>
            <a:ln>
              <a:noFill/>
            </a:ln>
            <a:effectLst>
              <a:outerShdw blurRad="4191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13CF3046-DD5A-A443-B635-6B741BCFC1AF}"/>
                </a:ext>
              </a:extLst>
            </p:cNvPr>
            <p:cNvSpPr/>
            <p:nvPr/>
          </p:nvSpPr>
          <p:spPr>
            <a:xfrm>
              <a:off x="2731407" y="448478"/>
              <a:ext cx="6673849" cy="55300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prstClr val="white"/>
                  </a:solidFill>
                </a:rPr>
                <a:t>MSP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F4CBA9F-6D39-394F-B634-A1285E8427F4}"/>
                </a:ext>
              </a:extLst>
            </p:cNvPr>
            <p:cNvGrpSpPr/>
            <p:nvPr/>
          </p:nvGrpSpPr>
          <p:grpSpPr>
            <a:xfrm>
              <a:off x="2533650" y="209280"/>
              <a:ext cx="1109284" cy="922833"/>
              <a:chOff x="806450" y="3176278"/>
              <a:chExt cx="2989943" cy="2487386"/>
            </a:xfrm>
          </p:grpSpPr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DFB6B5DD-47FA-7B4B-9D92-89BA0C7944E0}"/>
                  </a:ext>
                </a:extLst>
              </p:cNvPr>
              <p:cNvSpPr/>
              <p:nvPr/>
            </p:nvSpPr>
            <p:spPr>
              <a:xfrm>
                <a:off x="806450" y="3176278"/>
                <a:ext cx="2487386" cy="24873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shade val="30000"/>
                      <a:satMod val="11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4D75182F-E2A4-C946-AAAB-AED1FF021400}"/>
                  </a:ext>
                </a:extLst>
              </p:cNvPr>
              <p:cNvSpPr/>
              <p:nvPr/>
            </p:nvSpPr>
            <p:spPr>
              <a:xfrm>
                <a:off x="2517321" y="4384592"/>
                <a:ext cx="1279072" cy="12790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43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  <a:effectLst>
                <a:outerShdw blurRad="4191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2F3044AD-A5AB-FA4F-B051-9AC6AEDE692F}"/>
              </a:ext>
            </a:extLst>
          </p:cNvPr>
          <p:cNvSpPr/>
          <p:nvPr/>
        </p:nvSpPr>
        <p:spPr>
          <a:xfrm>
            <a:off x="484679" y="24934"/>
            <a:ext cx="196356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i="1" dirty="0">
                <a:solidFill>
                  <a:schemeClr val="bg1"/>
                </a:solidFill>
              </a:rPr>
              <a:t>Identity</a:t>
            </a:r>
            <a:endParaRPr lang="en-US" altLang="ko-KR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0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1" animBg="1"/>
      <p:bldP spid="87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5323</TotalTime>
  <Words>1879</Words>
  <Application>Microsoft Macintosh PowerPoint</Application>
  <PresentationFormat>와이드스크린</PresentationFormat>
  <Paragraphs>407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송유진</cp:lastModifiedBy>
  <cp:revision>194</cp:revision>
  <dcterms:created xsi:type="dcterms:W3CDTF">2017-06-09T06:00:25Z</dcterms:created>
  <dcterms:modified xsi:type="dcterms:W3CDTF">2019-04-04T06:40:22Z</dcterms:modified>
</cp:coreProperties>
</file>